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6.xml" ContentType="application/vnd.openxmlformats-officedocument.presentationml.tags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7.xml" ContentType="application/vnd.openxmlformats-officedocument.presentationml.tags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18.xml" ContentType="application/vnd.openxmlformats-officedocument.presentationml.tags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19.xml" ContentType="application/vnd.openxmlformats-officedocument.presentationml.tags+xml"/>
  <Override PartName="/ppt/notesSlides/notesSlide1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20.xml" ContentType="application/vnd.openxmlformats-officedocument.presentationml.tag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21.xml" ContentType="application/vnd.openxmlformats-officedocument.presentationml.tag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4.xml" ContentType="application/vnd.openxmlformats-officedocument.presentationml.notesSlide+xml"/>
  <Override PartName="/ppt/tags/tag26.xml" ContentType="application/vnd.openxmlformats-officedocument.presentationml.tags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tags/tag27.xml" ContentType="application/vnd.openxmlformats-officedocument.presentationml.tags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6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18.xml" ContentType="application/vnd.openxmlformats-officedocument.presentationml.notesSlide+xml"/>
  <Override PartName="/ppt/tags/tag39.xml" ContentType="application/vnd.openxmlformats-officedocument.presentationml.tags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tags/tag40.xml" ContentType="application/vnd.openxmlformats-officedocument.presentationml.tags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tags/tag41.xml" ContentType="application/vnd.openxmlformats-officedocument.presentationml.tags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256" r:id="rId2"/>
    <p:sldId id="310" r:id="rId3"/>
    <p:sldId id="284" r:id="rId4"/>
    <p:sldId id="285" r:id="rId5"/>
    <p:sldId id="257" r:id="rId6"/>
    <p:sldId id="273" r:id="rId7"/>
    <p:sldId id="274" r:id="rId8"/>
    <p:sldId id="275" r:id="rId9"/>
    <p:sldId id="286" r:id="rId10"/>
    <p:sldId id="258" r:id="rId11"/>
    <p:sldId id="260" r:id="rId12"/>
    <p:sldId id="262" r:id="rId13"/>
    <p:sldId id="324" r:id="rId14"/>
    <p:sldId id="307" r:id="rId15"/>
    <p:sldId id="297" r:id="rId16"/>
    <p:sldId id="287" r:id="rId17"/>
    <p:sldId id="288" r:id="rId18"/>
    <p:sldId id="289" r:id="rId19"/>
    <p:sldId id="294" r:id="rId20"/>
    <p:sldId id="295" r:id="rId21"/>
    <p:sldId id="291" r:id="rId22"/>
    <p:sldId id="292" r:id="rId23"/>
    <p:sldId id="326" r:id="rId24"/>
    <p:sldId id="325" r:id="rId25"/>
    <p:sldId id="277" r:id="rId26"/>
    <p:sldId id="279" r:id="rId27"/>
    <p:sldId id="298" r:id="rId28"/>
    <p:sldId id="299" r:id="rId29"/>
    <p:sldId id="315" r:id="rId30"/>
    <p:sldId id="316" r:id="rId31"/>
    <p:sldId id="317" r:id="rId32"/>
    <p:sldId id="318" r:id="rId33"/>
    <p:sldId id="309" r:id="rId34"/>
    <p:sldId id="300" r:id="rId35"/>
    <p:sldId id="278" r:id="rId36"/>
    <p:sldId id="280" r:id="rId37"/>
    <p:sldId id="281" r:id="rId38"/>
    <p:sldId id="282" r:id="rId39"/>
    <p:sldId id="313" r:id="rId40"/>
    <p:sldId id="304" r:id="rId41"/>
    <p:sldId id="305" r:id="rId42"/>
    <p:sldId id="306" r:id="rId43"/>
    <p:sldId id="311" r:id="rId44"/>
    <p:sldId id="312" r:id="rId45"/>
    <p:sldId id="319" r:id="rId46"/>
    <p:sldId id="323" r:id="rId47"/>
  </p:sldIdLst>
  <p:sldSz cx="9144000" cy="6858000" type="screen4x3"/>
  <p:notesSz cx="6858000" cy="9144000"/>
  <p:custDataLst>
    <p:tags r:id="rId4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81583" autoAdjust="0"/>
  </p:normalViewPr>
  <p:slideViewPr>
    <p:cSldViewPr snapToGrid="0">
      <p:cViewPr varScale="1">
        <p:scale>
          <a:sx n="134" d="100"/>
          <a:sy n="134" d="100"/>
        </p:scale>
        <p:origin x="-181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3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Content Retained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Low Engagement</c:v>
                </c:pt>
                <c:pt idx="1">
                  <c:v>High Engagement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40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Content Delivered</c:v>
                </c:pt>
              </c:strCache>
            </c:strRef>
          </c:tx>
          <c:spPr>
            <a:solidFill>
              <a:schemeClr val="bg2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Low Engagement</c:v>
                </c:pt>
                <c:pt idx="1">
                  <c:v>High Engagement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90</c:v>
                </c:pt>
                <c:pt idx="1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2571648"/>
        <c:axId val="194089344"/>
      </c:barChart>
      <c:catAx>
        <c:axId val="192571648"/>
        <c:scaling>
          <c:orientation val="minMax"/>
        </c:scaling>
        <c:delete val="0"/>
        <c:axPos val="b"/>
        <c:majorTickMark val="out"/>
        <c:minorTickMark val="none"/>
        <c:tickLblPos val="nextTo"/>
        <c:crossAx val="194089344"/>
        <c:crosses val="autoZero"/>
        <c:auto val="1"/>
        <c:lblAlgn val="ctr"/>
        <c:lblOffset val="100"/>
        <c:noMultiLvlLbl val="0"/>
      </c:catAx>
      <c:valAx>
        <c:axId val="19408934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9257164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Content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Clinical Care</c:v>
                </c:pt>
                <c:pt idx="1">
                  <c:v>Preclinical Lab</c:v>
                </c:pt>
                <c:pt idx="2">
                  <c:v>Lecture/Test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30</c:v>
                </c:pt>
                <c:pt idx="2">
                  <c:v>90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Engagement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Clinical Care</c:v>
                </c:pt>
                <c:pt idx="1">
                  <c:v>Preclinical Lab</c:v>
                </c:pt>
                <c:pt idx="2">
                  <c:v>Lecture/Test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90</c:v>
                </c:pt>
                <c:pt idx="1">
                  <c:v>60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Assessment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Clinical Care</c:v>
                </c:pt>
                <c:pt idx="1">
                  <c:v>Preclinical Lab</c:v>
                </c:pt>
                <c:pt idx="2">
                  <c:v>Lecture/Test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5</c:v>
                </c:pt>
                <c:pt idx="1">
                  <c:v>10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100"/>
        <c:axId val="205972992"/>
        <c:axId val="205974528"/>
      </c:barChart>
      <c:catAx>
        <c:axId val="205972992"/>
        <c:scaling>
          <c:orientation val="minMax"/>
        </c:scaling>
        <c:delete val="0"/>
        <c:axPos val="l"/>
        <c:majorTickMark val="out"/>
        <c:minorTickMark val="none"/>
        <c:tickLblPos val="nextTo"/>
        <c:crossAx val="205974528"/>
        <c:crosses val="autoZero"/>
        <c:auto val="1"/>
        <c:lblAlgn val="ctr"/>
        <c:lblOffset val="100"/>
        <c:noMultiLvlLbl val="0"/>
      </c:catAx>
      <c:valAx>
        <c:axId val="205974528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20597299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057BCB-43AD-4266-BE79-117513D8AF4B}" type="doc">
      <dgm:prSet loTypeId="urn:microsoft.com/office/officeart/2009/3/layout/HorizontalOrganizationChart" loCatId="hierarchy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DE676AE-F9C3-4C95-BF3B-65FEDF151F82}">
      <dgm:prSet phldrT="[Text]"/>
      <dgm:spPr/>
      <dgm:t>
        <a:bodyPr/>
        <a:lstStyle/>
        <a:p>
          <a:r>
            <a:rPr lang="en-US" dirty="0" smtClean="0"/>
            <a:t>Written words</a:t>
          </a:r>
          <a:endParaRPr lang="en-US" dirty="0"/>
        </a:p>
      </dgm:t>
    </dgm:pt>
    <dgm:pt modelId="{404FA585-25FF-48DF-8C51-C29A8FEF12E3}" type="parTrans" cxnId="{316EE3B0-B498-46F8-BE63-F767A60B6E54}">
      <dgm:prSet/>
      <dgm:spPr/>
      <dgm:t>
        <a:bodyPr/>
        <a:lstStyle/>
        <a:p>
          <a:endParaRPr lang="en-US"/>
        </a:p>
      </dgm:t>
    </dgm:pt>
    <dgm:pt modelId="{A352BC5F-D59B-494E-BD03-4B03BC8FC984}" type="sibTrans" cxnId="{316EE3B0-B498-46F8-BE63-F767A60B6E54}">
      <dgm:prSet/>
      <dgm:spPr/>
      <dgm:t>
        <a:bodyPr/>
        <a:lstStyle/>
        <a:p>
          <a:endParaRPr lang="en-US"/>
        </a:p>
      </dgm:t>
    </dgm:pt>
    <dgm:pt modelId="{19217D77-535C-4CFF-845C-34A1FCC4546F}">
      <dgm:prSet phldrT="[Text]"/>
      <dgm:spPr/>
      <dgm:t>
        <a:bodyPr/>
        <a:lstStyle/>
        <a:p>
          <a:r>
            <a:rPr lang="en-US" dirty="0" smtClean="0"/>
            <a:t>Spoken words</a:t>
          </a:r>
          <a:endParaRPr lang="en-US" dirty="0"/>
        </a:p>
      </dgm:t>
    </dgm:pt>
    <dgm:pt modelId="{F1C693F5-F459-4B7D-BD7D-0D1B9E54A3AD}" type="parTrans" cxnId="{87226FB0-E986-4F98-B7FF-99337FBFB7A3}">
      <dgm:prSet/>
      <dgm:spPr/>
      <dgm:t>
        <a:bodyPr/>
        <a:lstStyle/>
        <a:p>
          <a:endParaRPr lang="en-US"/>
        </a:p>
      </dgm:t>
    </dgm:pt>
    <dgm:pt modelId="{B9E00AA1-08B4-4C32-9558-7A991CE0740F}" type="sibTrans" cxnId="{87226FB0-E986-4F98-B7FF-99337FBFB7A3}">
      <dgm:prSet/>
      <dgm:spPr/>
      <dgm:t>
        <a:bodyPr/>
        <a:lstStyle/>
        <a:p>
          <a:endParaRPr lang="en-US"/>
        </a:p>
      </dgm:t>
    </dgm:pt>
    <dgm:pt modelId="{708F7B21-D3AB-4EF2-AD1E-CACECA3471FE}">
      <dgm:prSet phldrT="[Text]"/>
      <dgm:spPr/>
      <dgm:t>
        <a:bodyPr/>
        <a:lstStyle/>
        <a:p>
          <a:r>
            <a:rPr lang="en-US" dirty="0" smtClean="0"/>
            <a:t>Images</a:t>
          </a:r>
          <a:endParaRPr lang="en-US" dirty="0"/>
        </a:p>
      </dgm:t>
    </dgm:pt>
    <dgm:pt modelId="{096749F7-92CE-4AD6-B178-9050D930C596}" type="parTrans" cxnId="{58F8CFE1-E9F2-4A61-A44A-5E95DA7CB556}">
      <dgm:prSet/>
      <dgm:spPr/>
      <dgm:t>
        <a:bodyPr/>
        <a:lstStyle/>
        <a:p>
          <a:endParaRPr lang="en-US"/>
        </a:p>
      </dgm:t>
    </dgm:pt>
    <dgm:pt modelId="{B3E5954F-FBED-4ABB-A0DD-97B665D866BD}" type="sibTrans" cxnId="{58F8CFE1-E9F2-4A61-A44A-5E95DA7CB556}">
      <dgm:prSet/>
      <dgm:spPr/>
      <dgm:t>
        <a:bodyPr/>
        <a:lstStyle/>
        <a:p>
          <a:endParaRPr lang="en-US"/>
        </a:p>
      </dgm:t>
    </dgm:pt>
    <dgm:pt modelId="{22C6C174-C2C5-47BD-9E03-18129030B7F1}">
      <dgm:prSet phldrT="[Text]"/>
      <dgm:spPr/>
      <dgm:t>
        <a:bodyPr/>
        <a:lstStyle/>
        <a:p>
          <a:r>
            <a:rPr lang="en-US" dirty="0" smtClean="0"/>
            <a:t>Content Delivery</a:t>
          </a:r>
          <a:endParaRPr lang="en-US" dirty="0"/>
        </a:p>
      </dgm:t>
    </dgm:pt>
    <dgm:pt modelId="{22CB5137-4DF7-4942-B698-70C637CD998A}" type="parTrans" cxnId="{E3A95B8D-D8AA-44A9-9114-237B7813AE72}">
      <dgm:prSet/>
      <dgm:spPr/>
      <dgm:t>
        <a:bodyPr/>
        <a:lstStyle/>
        <a:p>
          <a:endParaRPr lang="en-US"/>
        </a:p>
      </dgm:t>
    </dgm:pt>
    <dgm:pt modelId="{682EE22E-5B8A-4C47-9D67-D3BFA393615C}" type="sibTrans" cxnId="{E3A95B8D-D8AA-44A9-9114-237B7813AE72}">
      <dgm:prSet/>
      <dgm:spPr/>
      <dgm:t>
        <a:bodyPr/>
        <a:lstStyle/>
        <a:p>
          <a:endParaRPr lang="en-US"/>
        </a:p>
      </dgm:t>
    </dgm:pt>
    <dgm:pt modelId="{6A96B733-995F-4074-8D50-E06D8181FD34}" type="pres">
      <dgm:prSet presAssocID="{A1057BCB-43AD-4266-BE79-117513D8AF4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3B13DD4-30B8-4B97-8660-388C4BDD0275}" type="pres">
      <dgm:prSet presAssocID="{22C6C174-C2C5-47BD-9E03-18129030B7F1}" presName="hierRoot1" presStyleCnt="0">
        <dgm:presLayoutVars>
          <dgm:hierBranch val="init"/>
        </dgm:presLayoutVars>
      </dgm:prSet>
      <dgm:spPr/>
    </dgm:pt>
    <dgm:pt modelId="{8BCEB70E-DC26-4094-89AC-90CB43745945}" type="pres">
      <dgm:prSet presAssocID="{22C6C174-C2C5-47BD-9E03-18129030B7F1}" presName="rootComposite1" presStyleCnt="0"/>
      <dgm:spPr/>
    </dgm:pt>
    <dgm:pt modelId="{386AD11A-0293-44BE-9759-7B612D6678E7}" type="pres">
      <dgm:prSet presAssocID="{22C6C174-C2C5-47BD-9E03-18129030B7F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58FE73-6580-450A-9C5D-CA3804D9BAB6}" type="pres">
      <dgm:prSet presAssocID="{22C6C174-C2C5-47BD-9E03-18129030B7F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F289887-A625-4206-8C5A-478E374DDAA7}" type="pres">
      <dgm:prSet presAssocID="{22C6C174-C2C5-47BD-9E03-18129030B7F1}" presName="hierChild2" presStyleCnt="0"/>
      <dgm:spPr/>
    </dgm:pt>
    <dgm:pt modelId="{CE4007F8-C959-438A-8D22-6B9B3303016B}" type="pres">
      <dgm:prSet presAssocID="{404FA585-25FF-48DF-8C51-C29A8FEF12E3}" presName="Name64" presStyleLbl="parChTrans1D2" presStyleIdx="0" presStyleCnt="3"/>
      <dgm:spPr/>
      <dgm:t>
        <a:bodyPr/>
        <a:lstStyle/>
        <a:p>
          <a:endParaRPr lang="en-US"/>
        </a:p>
      </dgm:t>
    </dgm:pt>
    <dgm:pt modelId="{CE40C740-2107-4BF9-997B-96174B1B9DDC}" type="pres">
      <dgm:prSet presAssocID="{FDE676AE-F9C3-4C95-BF3B-65FEDF151F82}" presName="hierRoot2" presStyleCnt="0">
        <dgm:presLayoutVars>
          <dgm:hierBranch val="init"/>
        </dgm:presLayoutVars>
      </dgm:prSet>
      <dgm:spPr/>
    </dgm:pt>
    <dgm:pt modelId="{9B576445-6DD3-4981-87EA-3CAC320AE3CA}" type="pres">
      <dgm:prSet presAssocID="{FDE676AE-F9C3-4C95-BF3B-65FEDF151F82}" presName="rootComposite" presStyleCnt="0"/>
      <dgm:spPr/>
    </dgm:pt>
    <dgm:pt modelId="{A1EDFCFD-4B2F-4C96-A8B9-92DDB0F09B7A}" type="pres">
      <dgm:prSet presAssocID="{FDE676AE-F9C3-4C95-BF3B-65FEDF151F82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DB03EF-1AE3-4D89-B993-27C9CF959A4A}" type="pres">
      <dgm:prSet presAssocID="{FDE676AE-F9C3-4C95-BF3B-65FEDF151F82}" presName="rootConnector" presStyleLbl="node2" presStyleIdx="0" presStyleCnt="3"/>
      <dgm:spPr/>
      <dgm:t>
        <a:bodyPr/>
        <a:lstStyle/>
        <a:p>
          <a:endParaRPr lang="en-US"/>
        </a:p>
      </dgm:t>
    </dgm:pt>
    <dgm:pt modelId="{4E08AC81-CC8D-4CAB-B74D-A08333A15EF6}" type="pres">
      <dgm:prSet presAssocID="{FDE676AE-F9C3-4C95-BF3B-65FEDF151F82}" presName="hierChild4" presStyleCnt="0"/>
      <dgm:spPr/>
    </dgm:pt>
    <dgm:pt modelId="{E2BFFD0E-C74A-4AEB-AF0F-380335517314}" type="pres">
      <dgm:prSet presAssocID="{FDE676AE-F9C3-4C95-BF3B-65FEDF151F82}" presName="hierChild5" presStyleCnt="0"/>
      <dgm:spPr/>
    </dgm:pt>
    <dgm:pt modelId="{509E7ED4-655A-423C-AB91-7C691CEA8B4A}" type="pres">
      <dgm:prSet presAssocID="{F1C693F5-F459-4B7D-BD7D-0D1B9E54A3AD}" presName="Name64" presStyleLbl="parChTrans1D2" presStyleIdx="1" presStyleCnt="3"/>
      <dgm:spPr/>
      <dgm:t>
        <a:bodyPr/>
        <a:lstStyle/>
        <a:p>
          <a:endParaRPr lang="en-US"/>
        </a:p>
      </dgm:t>
    </dgm:pt>
    <dgm:pt modelId="{43BDBEEA-9AD4-4AE5-BAEE-86B6D344EE15}" type="pres">
      <dgm:prSet presAssocID="{19217D77-535C-4CFF-845C-34A1FCC4546F}" presName="hierRoot2" presStyleCnt="0">
        <dgm:presLayoutVars>
          <dgm:hierBranch val="init"/>
        </dgm:presLayoutVars>
      </dgm:prSet>
      <dgm:spPr/>
    </dgm:pt>
    <dgm:pt modelId="{28C8B9A4-AEFB-4085-9725-4D31B4390FB8}" type="pres">
      <dgm:prSet presAssocID="{19217D77-535C-4CFF-845C-34A1FCC4546F}" presName="rootComposite" presStyleCnt="0"/>
      <dgm:spPr/>
    </dgm:pt>
    <dgm:pt modelId="{B53BC84D-B814-47A2-9081-7E8DA0DEA08C}" type="pres">
      <dgm:prSet presAssocID="{19217D77-535C-4CFF-845C-34A1FCC4546F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2592B2-B94A-4497-A769-1A1C0AE0D078}" type="pres">
      <dgm:prSet presAssocID="{19217D77-535C-4CFF-845C-34A1FCC4546F}" presName="rootConnector" presStyleLbl="node2" presStyleIdx="1" presStyleCnt="3"/>
      <dgm:spPr/>
      <dgm:t>
        <a:bodyPr/>
        <a:lstStyle/>
        <a:p>
          <a:endParaRPr lang="en-US"/>
        </a:p>
      </dgm:t>
    </dgm:pt>
    <dgm:pt modelId="{63CBC878-56E8-4525-BAC4-08195AC23F96}" type="pres">
      <dgm:prSet presAssocID="{19217D77-535C-4CFF-845C-34A1FCC4546F}" presName="hierChild4" presStyleCnt="0"/>
      <dgm:spPr/>
    </dgm:pt>
    <dgm:pt modelId="{69061010-1847-4847-A18B-9D21C37CB87A}" type="pres">
      <dgm:prSet presAssocID="{19217D77-535C-4CFF-845C-34A1FCC4546F}" presName="hierChild5" presStyleCnt="0"/>
      <dgm:spPr/>
    </dgm:pt>
    <dgm:pt modelId="{7B46370B-20F5-4EA2-BDF6-3B7FD840D4F2}" type="pres">
      <dgm:prSet presAssocID="{096749F7-92CE-4AD6-B178-9050D930C596}" presName="Name64" presStyleLbl="parChTrans1D2" presStyleIdx="2" presStyleCnt="3"/>
      <dgm:spPr/>
      <dgm:t>
        <a:bodyPr/>
        <a:lstStyle/>
        <a:p>
          <a:endParaRPr lang="en-US"/>
        </a:p>
      </dgm:t>
    </dgm:pt>
    <dgm:pt modelId="{86CB7323-3932-42D4-ACD7-D248BAB8B301}" type="pres">
      <dgm:prSet presAssocID="{708F7B21-D3AB-4EF2-AD1E-CACECA3471FE}" presName="hierRoot2" presStyleCnt="0">
        <dgm:presLayoutVars>
          <dgm:hierBranch val="init"/>
        </dgm:presLayoutVars>
      </dgm:prSet>
      <dgm:spPr/>
    </dgm:pt>
    <dgm:pt modelId="{EEE385D7-BD6A-4BF5-A1C5-FC882D638A60}" type="pres">
      <dgm:prSet presAssocID="{708F7B21-D3AB-4EF2-AD1E-CACECA3471FE}" presName="rootComposite" presStyleCnt="0"/>
      <dgm:spPr/>
    </dgm:pt>
    <dgm:pt modelId="{39175593-6C84-4605-812D-91C4D2785B3D}" type="pres">
      <dgm:prSet presAssocID="{708F7B21-D3AB-4EF2-AD1E-CACECA3471FE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7B8629-A21F-408A-842E-1071D9D8AEE5}" type="pres">
      <dgm:prSet presAssocID="{708F7B21-D3AB-4EF2-AD1E-CACECA3471FE}" presName="rootConnector" presStyleLbl="node2" presStyleIdx="2" presStyleCnt="3"/>
      <dgm:spPr/>
      <dgm:t>
        <a:bodyPr/>
        <a:lstStyle/>
        <a:p>
          <a:endParaRPr lang="en-US"/>
        </a:p>
      </dgm:t>
    </dgm:pt>
    <dgm:pt modelId="{42CF3953-8983-4BE7-903D-F7A78BB9E7C0}" type="pres">
      <dgm:prSet presAssocID="{708F7B21-D3AB-4EF2-AD1E-CACECA3471FE}" presName="hierChild4" presStyleCnt="0"/>
      <dgm:spPr/>
    </dgm:pt>
    <dgm:pt modelId="{66EE7802-23C5-43CE-BDA8-212C35547E4A}" type="pres">
      <dgm:prSet presAssocID="{708F7B21-D3AB-4EF2-AD1E-CACECA3471FE}" presName="hierChild5" presStyleCnt="0"/>
      <dgm:spPr/>
    </dgm:pt>
    <dgm:pt modelId="{0D8582ED-2AE9-4D39-85CB-0812B463BD97}" type="pres">
      <dgm:prSet presAssocID="{22C6C174-C2C5-47BD-9E03-18129030B7F1}" presName="hierChild3" presStyleCnt="0"/>
      <dgm:spPr/>
    </dgm:pt>
  </dgm:ptLst>
  <dgm:cxnLst>
    <dgm:cxn modelId="{D2D8F7C1-307B-4B0E-B9BB-C544FE56E7AA}" type="presOf" srcId="{FDE676AE-F9C3-4C95-BF3B-65FEDF151F82}" destId="{41DB03EF-1AE3-4D89-B993-27C9CF959A4A}" srcOrd="1" destOrd="0" presId="urn:microsoft.com/office/officeart/2009/3/layout/HorizontalOrganizationChart"/>
    <dgm:cxn modelId="{2170D9D8-AFF2-40B7-A76A-9123A9A06282}" type="presOf" srcId="{708F7B21-D3AB-4EF2-AD1E-CACECA3471FE}" destId="{39175593-6C84-4605-812D-91C4D2785B3D}" srcOrd="0" destOrd="0" presId="urn:microsoft.com/office/officeart/2009/3/layout/HorizontalOrganizationChart"/>
    <dgm:cxn modelId="{58F8CFE1-E9F2-4A61-A44A-5E95DA7CB556}" srcId="{22C6C174-C2C5-47BD-9E03-18129030B7F1}" destId="{708F7B21-D3AB-4EF2-AD1E-CACECA3471FE}" srcOrd="2" destOrd="0" parTransId="{096749F7-92CE-4AD6-B178-9050D930C596}" sibTransId="{B3E5954F-FBED-4ABB-A0DD-97B665D866BD}"/>
    <dgm:cxn modelId="{498356CC-86DE-4487-8E30-A1E5C56A5FCD}" type="presOf" srcId="{A1057BCB-43AD-4266-BE79-117513D8AF4B}" destId="{6A96B733-995F-4074-8D50-E06D8181FD34}" srcOrd="0" destOrd="0" presId="urn:microsoft.com/office/officeart/2009/3/layout/HorizontalOrganizationChart"/>
    <dgm:cxn modelId="{AAC85006-1A25-46DE-9991-B034EA490E6B}" type="presOf" srcId="{708F7B21-D3AB-4EF2-AD1E-CACECA3471FE}" destId="{EF7B8629-A21F-408A-842E-1071D9D8AEE5}" srcOrd="1" destOrd="0" presId="urn:microsoft.com/office/officeart/2009/3/layout/HorizontalOrganizationChart"/>
    <dgm:cxn modelId="{F68C73C2-CEB6-4168-87F5-66506B959EFB}" type="presOf" srcId="{404FA585-25FF-48DF-8C51-C29A8FEF12E3}" destId="{CE4007F8-C959-438A-8D22-6B9B3303016B}" srcOrd="0" destOrd="0" presId="urn:microsoft.com/office/officeart/2009/3/layout/HorizontalOrganizationChart"/>
    <dgm:cxn modelId="{3E2D8C91-DFBB-48B5-8603-8332BF5F0296}" type="presOf" srcId="{22C6C174-C2C5-47BD-9E03-18129030B7F1}" destId="{4458FE73-6580-450A-9C5D-CA3804D9BAB6}" srcOrd="1" destOrd="0" presId="urn:microsoft.com/office/officeart/2009/3/layout/HorizontalOrganizationChart"/>
    <dgm:cxn modelId="{E3A95B8D-D8AA-44A9-9114-237B7813AE72}" srcId="{A1057BCB-43AD-4266-BE79-117513D8AF4B}" destId="{22C6C174-C2C5-47BD-9E03-18129030B7F1}" srcOrd="0" destOrd="0" parTransId="{22CB5137-4DF7-4942-B698-70C637CD998A}" sibTransId="{682EE22E-5B8A-4C47-9D67-D3BFA393615C}"/>
    <dgm:cxn modelId="{316EE3B0-B498-46F8-BE63-F767A60B6E54}" srcId="{22C6C174-C2C5-47BD-9E03-18129030B7F1}" destId="{FDE676AE-F9C3-4C95-BF3B-65FEDF151F82}" srcOrd="0" destOrd="0" parTransId="{404FA585-25FF-48DF-8C51-C29A8FEF12E3}" sibTransId="{A352BC5F-D59B-494E-BD03-4B03BC8FC984}"/>
    <dgm:cxn modelId="{17CFA5E6-F20C-406A-85EC-010F36E5C890}" type="presOf" srcId="{22C6C174-C2C5-47BD-9E03-18129030B7F1}" destId="{386AD11A-0293-44BE-9759-7B612D6678E7}" srcOrd="0" destOrd="0" presId="urn:microsoft.com/office/officeart/2009/3/layout/HorizontalOrganizationChart"/>
    <dgm:cxn modelId="{B1FB00E3-8D96-4972-8A2D-38B66C8E75E9}" type="presOf" srcId="{19217D77-535C-4CFF-845C-34A1FCC4546F}" destId="{5D2592B2-B94A-4497-A769-1A1C0AE0D078}" srcOrd="1" destOrd="0" presId="urn:microsoft.com/office/officeart/2009/3/layout/HorizontalOrganizationChart"/>
    <dgm:cxn modelId="{5AFAA62D-127B-4743-B446-8F7309E35841}" type="presOf" srcId="{19217D77-535C-4CFF-845C-34A1FCC4546F}" destId="{B53BC84D-B814-47A2-9081-7E8DA0DEA08C}" srcOrd="0" destOrd="0" presId="urn:microsoft.com/office/officeart/2009/3/layout/HorizontalOrganizationChart"/>
    <dgm:cxn modelId="{E191D635-4043-472F-B031-6E83AA207E64}" type="presOf" srcId="{096749F7-92CE-4AD6-B178-9050D930C596}" destId="{7B46370B-20F5-4EA2-BDF6-3B7FD840D4F2}" srcOrd="0" destOrd="0" presId="urn:microsoft.com/office/officeart/2009/3/layout/HorizontalOrganizationChart"/>
    <dgm:cxn modelId="{83257D9D-78B9-4F77-9CCD-9F46F95AF6C0}" type="presOf" srcId="{F1C693F5-F459-4B7D-BD7D-0D1B9E54A3AD}" destId="{509E7ED4-655A-423C-AB91-7C691CEA8B4A}" srcOrd="0" destOrd="0" presId="urn:microsoft.com/office/officeart/2009/3/layout/HorizontalOrganizationChart"/>
    <dgm:cxn modelId="{87226FB0-E986-4F98-B7FF-99337FBFB7A3}" srcId="{22C6C174-C2C5-47BD-9E03-18129030B7F1}" destId="{19217D77-535C-4CFF-845C-34A1FCC4546F}" srcOrd="1" destOrd="0" parTransId="{F1C693F5-F459-4B7D-BD7D-0D1B9E54A3AD}" sibTransId="{B9E00AA1-08B4-4C32-9558-7A991CE0740F}"/>
    <dgm:cxn modelId="{F1E92A85-6DD8-45C6-B6DE-551AAC581A36}" type="presOf" srcId="{FDE676AE-F9C3-4C95-BF3B-65FEDF151F82}" destId="{A1EDFCFD-4B2F-4C96-A8B9-92DDB0F09B7A}" srcOrd="0" destOrd="0" presId="urn:microsoft.com/office/officeart/2009/3/layout/HorizontalOrganizationChart"/>
    <dgm:cxn modelId="{C67565E6-077E-4131-87A3-663F388F0474}" type="presParOf" srcId="{6A96B733-995F-4074-8D50-E06D8181FD34}" destId="{23B13DD4-30B8-4B97-8660-388C4BDD0275}" srcOrd="0" destOrd="0" presId="urn:microsoft.com/office/officeart/2009/3/layout/HorizontalOrganizationChart"/>
    <dgm:cxn modelId="{F5933953-A037-49D5-94B6-6509D1B29E53}" type="presParOf" srcId="{23B13DD4-30B8-4B97-8660-388C4BDD0275}" destId="{8BCEB70E-DC26-4094-89AC-90CB43745945}" srcOrd="0" destOrd="0" presId="urn:microsoft.com/office/officeart/2009/3/layout/HorizontalOrganizationChart"/>
    <dgm:cxn modelId="{7666D070-1BEE-4604-86CC-CD95F2B7306E}" type="presParOf" srcId="{8BCEB70E-DC26-4094-89AC-90CB43745945}" destId="{386AD11A-0293-44BE-9759-7B612D6678E7}" srcOrd="0" destOrd="0" presId="urn:microsoft.com/office/officeart/2009/3/layout/HorizontalOrganizationChart"/>
    <dgm:cxn modelId="{5C62E8B6-9CCF-4CDF-A7B5-7C1598292F60}" type="presParOf" srcId="{8BCEB70E-DC26-4094-89AC-90CB43745945}" destId="{4458FE73-6580-450A-9C5D-CA3804D9BAB6}" srcOrd="1" destOrd="0" presId="urn:microsoft.com/office/officeart/2009/3/layout/HorizontalOrganizationChart"/>
    <dgm:cxn modelId="{E291B449-0AC0-43DA-8009-060B198A4860}" type="presParOf" srcId="{23B13DD4-30B8-4B97-8660-388C4BDD0275}" destId="{5F289887-A625-4206-8C5A-478E374DDAA7}" srcOrd="1" destOrd="0" presId="urn:microsoft.com/office/officeart/2009/3/layout/HorizontalOrganizationChart"/>
    <dgm:cxn modelId="{3E8E797B-25D4-416E-9D53-8AB6BA3A43A8}" type="presParOf" srcId="{5F289887-A625-4206-8C5A-478E374DDAA7}" destId="{CE4007F8-C959-438A-8D22-6B9B3303016B}" srcOrd="0" destOrd="0" presId="urn:microsoft.com/office/officeart/2009/3/layout/HorizontalOrganizationChart"/>
    <dgm:cxn modelId="{630CB4B5-AA8C-455E-9307-FE64A3433C2E}" type="presParOf" srcId="{5F289887-A625-4206-8C5A-478E374DDAA7}" destId="{CE40C740-2107-4BF9-997B-96174B1B9DDC}" srcOrd="1" destOrd="0" presId="urn:microsoft.com/office/officeart/2009/3/layout/HorizontalOrganizationChart"/>
    <dgm:cxn modelId="{2FEAA525-3A82-49EF-835A-09392771935F}" type="presParOf" srcId="{CE40C740-2107-4BF9-997B-96174B1B9DDC}" destId="{9B576445-6DD3-4981-87EA-3CAC320AE3CA}" srcOrd="0" destOrd="0" presId="urn:microsoft.com/office/officeart/2009/3/layout/HorizontalOrganizationChart"/>
    <dgm:cxn modelId="{D3EB4431-721B-41EC-AF17-544F6521DF7E}" type="presParOf" srcId="{9B576445-6DD3-4981-87EA-3CAC320AE3CA}" destId="{A1EDFCFD-4B2F-4C96-A8B9-92DDB0F09B7A}" srcOrd="0" destOrd="0" presId="urn:microsoft.com/office/officeart/2009/3/layout/HorizontalOrganizationChart"/>
    <dgm:cxn modelId="{1CFCC24A-EB80-4333-9ED1-60D66C8C5651}" type="presParOf" srcId="{9B576445-6DD3-4981-87EA-3CAC320AE3CA}" destId="{41DB03EF-1AE3-4D89-B993-27C9CF959A4A}" srcOrd="1" destOrd="0" presId="urn:microsoft.com/office/officeart/2009/3/layout/HorizontalOrganizationChart"/>
    <dgm:cxn modelId="{DB151169-36E1-4656-B979-207530B6B728}" type="presParOf" srcId="{CE40C740-2107-4BF9-997B-96174B1B9DDC}" destId="{4E08AC81-CC8D-4CAB-B74D-A08333A15EF6}" srcOrd="1" destOrd="0" presId="urn:microsoft.com/office/officeart/2009/3/layout/HorizontalOrganizationChart"/>
    <dgm:cxn modelId="{F8E0ECCD-9362-4B71-88D7-28A208363BEF}" type="presParOf" srcId="{CE40C740-2107-4BF9-997B-96174B1B9DDC}" destId="{E2BFFD0E-C74A-4AEB-AF0F-380335517314}" srcOrd="2" destOrd="0" presId="urn:microsoft.com/office/officeart/2009/3/layout/HorizontalOrganizationChart"/>
    <dgm:cxn modelId="{13F023E4-0E79-4FF2-A058-2EFF54B189EE}" type="presParOf" srcId="{5F289887-A625-4206-8C5A-478E374DDAA7}" destId="{509E7ED4-655A-423C-AB91-7C691CEA8B4A}" srcOrd="2" destOrd="0" presId="urn:microsoft.com/office/officeart/2009/3/layout/HorizontalOrganizationChart"/>
    <dgm:cxn modelId="{03D2A48F-D643-49F6-8A3F-74E512963916}" type="presParOf" srcId="{5F289887-A625-4206-8C5A-478E374DDAA7}" destId="{43BDBEEA-9AD4-4AE5-BAEE-86B6D344EE15}" srcOrd="3" destOrd="0" presId="urn:microsoft.com/office/officeart/2009/3/layout/HorizontalOrganizationChart"/>
    <dgm:cxn modelId="{DA872710-52B8-4E7A-974A-888784E4157A}" type="presParOf" srcId="{43BDBEEA-9AD4-4AE5-BAEE-86B6D344EE15}" destId="{28C8B9A4-AEFB-4085-9725-4D31B4390FB8}" srcOrd="0" destOrd="0" presId="urn:microsoft.com/office/officeart/2009/3/layout/HorizontalOrganizationChart"/>
    <dgm:cxn modelId="{F611884B-6C77-4423-8270-E7D858B2FCA5}" type="presParOf" srcId="{28C8B9A4-AEFB-4085-9725-4D31B4390FB8}" destId="{B53BC84D-B814-47A2-9081-7E8DA0DEA08C}" srcOrd="0" destOrd="0" presId="urn:microsoft.com/office/officeart/2009/3/layout/HorizontalOrganizationChart"/>
    <dgm:cxn modelId="{CB3A2CB8-64D4-4574-BF88-FDBBF3A0CC08}" type="presParOf" srcId="{28C8B9A4-AEFB-4085-9725-4D31B4390FB8}" destId="{5D2592B2-B94A-4497-A769-1A1C0AE0D078}" srcOrd="1" destOrd="0" presId="urn:microsoft.com/office/officeart/2009/3/layout/HorizontalOrganizationChart"/>
    <dgm:cxn modelId="{1A727E6D-4640-4E6B-83B4-30CF39C5355C}" type="presParOf" srcId="{43BDBEEA-9AD4-4AE5-BAEE-86B6D344EE15}" destId="{63CBC878-56E8-4525-BAC4-08195AC23F96}" srcOrd="1" destOrd="0" presId="urn:microsoft.com/office/officeart/2009/3/layout/HorizontalOrganizationChart"/>
    <dgm:cxn modelId="{B1BEC785-D370-4983-9B1C-5C6222229CA5}" type="presParOf" srcId="{43BDBEEA-9AD4-4AE5-BAEE-86B6D344EE15}" destId="{69061010-1847-4847-A18B-9D21C37CB87A}" srcOrd="2" destOrd="0" presId="urn:microsoft.com/office/officeart/2009/3/layout/HorizontalOrganizationChart"/>
    <dgm:cxn modelId="{7897B1B2-CC85-4384-B267-15C398FB84AB}" type="presParOf" srcId="{5F289887-A625-4206-8C5A-478E374DDAA7}" destId="{7B46370B-20F5-4EA2-BDF6-3B7FD840D4F2}" srcOrd="4" destOrd="0" presId="urn:microsoft.com/office/officeart/2009/3/layout/HorizontalOrganizationChart"/>
    <dgm:cxn modelId="{DB6511D8-D7ED-48F3-A76E-16851BE192B5}" type="presParOf" srcId="{5F289887-A625-4206-8C5A-478E374DDAA7}" destId="{86CB7323-3932-42D4-ACD7-D248BAB8B301}" srcOrd="5" destOrd="0" presId="urn:microsoft.com/office/officeart/2009/3/layout/HorizontalOrganizationChart"/>
    <dgm:cxn modelId="{B9C1408C-7DA8-4897-94D4-134A4CA93728}" type="presParOf" srcId="{86CB7323-3932-42D4-ACD7-D248BAB8B301}" destId="{EEE385D7-BD6A-4BF5-A1C5-FC882D638A60}" srcOrd="0" destOrd="0" presId="urn:microsoft.com/office/officeart/2009/3/layout/HorizontalOrganizationChart"/>
    <dgm:cxn modelId="{36EE0F45-B5B3-4617-BF14-C51E5E920CA7}" type="presParOf" srcId="{EEE385D7-BD6A-4BF5-A1C5-FC882D638A60}" destId="{39175593-6C84-4605-812D-91C4D2785B3D}" srcOrd="0" destOrd="0" presId="urn:microsoft.com/office/officeart/2009/3/layout/HorizontalOrganizationChart"/>
    <dgm:cxn modelId="{CD557EF6-28C4-40D7-B43C-1ADA31E83BCA}" type="presParOf" srcId="{EEE385D7-BD6A-4BF5-A1C5-FC882D638A60}" destId="{EF7B8629-A21F-408A-842E-1071D9D8AEE5}" srcOrd="1" destOrd="0" presId="urn:microsoft.com/office/officeart/2009/3/layout/HorizontalOrganizationChart"/>
    <dgm:cxn modelId="{E92EC51B-61BB-4E43-BD49-A05EF207DD77}" type="presParOf" srcId="{86CB7323-3932-42D4-ACD7-D248BAB8B301}" destId="{42CF3953-8983-4BE7-903D-F7A78BB9E7C0}" srcOrd="1" destOrd="0" presId="urn:microsoft.com/office/officeart/2009/3/layout/HorizontalOrganizationChart"/>
    <dgm:cxn modelId="{B50B449A-0CF6-477F-8A93-472F559499FF}" type="presParOf" srcId="{86CB7323-3932-42D4-ACD7-D248BAB8B301}" destId="{66EE7802-23C5-43CE-BDA8-212C35547E4A}" srcOrd="2" destOrd="0" presId="urn:microsoft.com/office/officeart/2009/3/layout/HorizontalOrganizationChart"/>
    <dgm:cxn modelId="{12A97D60-C001-4F60-B294-CE1CE52D4985}" type="presParOf" srcId="{23B13DD4-30B8-4B97-8660-388C4BDD0275}" destId="{0D8582ED-2AE9-4D39-85CB-0812B463BD97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057BCB-43AD-4266-BE79-117513D8AF4B}" type="doc">
      <dgm:prSet loTypeId="urn:microsoft.com/office/officeart/2009/3/layout/HorizontalOrganizationChart" loCatId="hierarchy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DE676AE-F9C3-4C95-BF3B-65FEDF151F82}">
      <dgm:prSet phldrT="[Text]"/>
      <dgm:spPr/>
      <dgm:t>
        <a:bodyPr/>
        <a:lstStyle/>
        <a:p>
          <a:r>
            <a:rPr lang="en-US" dirty="0" smtClean="0"/>
            <a:t>Written words</a:t>
          </a:r>
          <a:endParaRPr lang="en-US" dirty="0"/>
        </a:p>
      </dgm:t>
    </dgm:pt>
    <dgm:pt modelId="{404FA585-25FF-48DF-8C51-C29A8FEF12E3}" type="parTrans" cxnId="{316EE3B0-B498-46F8-BE63-F767A60B6E54}">
      <dgm:prSet/>
      <dgm:spPr/>
      <dgm:t>
        <a:bodyPr/>
        <a:lstStyle/>
        <a:p>
          <a:endParaRPr lang="en-US"/>
        </a:p>
      </dgm:t>
    </dgm:pt>
    <dgm:pt modelId="{A352BC5F-D59B-494E-BD03-4B03BC8FC984}" type="sibTrans" cxnId="{316EE3B0-B498-46F8-BE63-F767A60B6E54}">
      <dgm:prSet/>
      <dgm:spPr/>
      <dgm:t>
        <a:bodyPr/>
        <a:lstStyle/>
        <a:p>
          <a:endParaRPr lang="en-US"/>
        </a:p>
      </dgm:t>
    </dgm:pt>
    <dgm:pt modelId="{19217D77-535C-4CFF-845C-34A1FCC4546F}">
      <dgm:prSet phldrT="[Text]"/>
      <dgm:spPr/>
      <dgm:t>
        <a:bodyPr/>
        <a:lstStyle/>
        <a:p>
          <a:r>
            <a:rPr lang="en-US" dirty="0" smtClean="0"/>
            <a:t>Spoken words</a:t>
          </a:r>
          <a:endParaRPr lang="en-US" dirty="0"/>
        </a:p>
      </dgm:t>
    </dgm:pt>
    <dgm:pt modelId="{F1C693F5-F459-4B7D-BD7D-0D1B9E54A3AD}" type="parTrans" cxnId="{87226FB0-E986-4F98-B7FF-99337FBFB7A3}">
      <dgm:prSet/>
      <dgm:spPr/>
      <dgm:t>
        <a:bodyPr/>
        <a:lstStyle/>
        <a:p>
          <a:endParaRPr lang="en-US"/>
        </a:p>
      </dgm:t>
    </dgm:pt>
    <dgm:pt modelId="{B9E00AA1-08B4-4C32-9558-7A991CE0740F}" type="sibTrans" cxnId="{87226FB0-E986-4F98-B7FF-99337FBFB7A3}">
      <dgm:prSet/>
      <dgm:spPr/>
      <dgm:t>
        <a:bodyPr/>
        <a:lstStyle/>
        <a:p>
          <a:endParaRPr lang="en-US"/>
        </a:p>
      </dgm:t>
    </dgm:pt>
    <dgm:pt modelId="{708F7B21-D3AB-4EF2-AD1E-CACECA3471FE}">
      <dgm:prSet phldrT="[Text]"/>
      <dgm:spPr/>
      <dgm:t>
        <a:bodyPr/>
        <a:lstStyle/>
        <a:p>
          <a:r>
            <a:rPr lang="en-US" dirty="0" smtClean="0"/>
            <a:t>Images</a:t>
          </a:r>
          <a:endParaRPr lang="en-US" dirty="0"/>
        </a:p>
      </dgm:t>
    </dgm:pt>
    <dgm:pt modelId="{096749F7-92CE-4AD6-B178-9050D930C596}" type="parTrans" cxnId="{58F8CFE1-E9F2-4A61-A44A-5E95DA7CB556}">
      <dgm:prSet/>
      <dgm:spPr/>
      <dgm:t>
        <a:bodyPr/>
        <a:lstStyle/>
        <a:p>
          <a:endParaRPr lang="en-US"/>
        </a:p>
      </dgm:t>
    </dgm:pt>
    <dgm:pt modelId="{B3E5954F-FBED-4ABB-A0DD-97B665D866BD}" type="sibTrans" cxnId="{58F8CFE1-E9F2-4A61-A44A-5E95DA7CB556}">
      <dgm:prSet/>
      <dgm:spPr/>
      <dgm:t>
        <a:bodyPr/>
        <a:lstStyle/>
        <a:p>
          <a:endParaRPr lang="en-US"/>
        </a:p>
      </dgm:t>
    </dgm:pt>
    <dgm:pt modelId="{6F3C24DD-471D-4F01-BD0B-D1FE5C8DBA92}">
      <dgm:prSet phldrT="[Text]"/>
      <dgm:spPr/>
      <dgm:t>
        <a:bodyPr/>
        <a:lstStyle/>
        <a:p>
          <a:r>
            <a:rPr lang="en-US" dirty="0" smtClean="0"/>
            <a:t>Analog</a:t>
          </a:r>
          <a:endParaRPr lang="en-US" dirty="0"/>
        </a:p>
      </dgm:t>
    </dgm:pt>
    <dgm:pt modelId="{F064385E-551E-4B0D-ACA3-0616CDAC49AE}" type="parTrans" cxnId="{C9C960C7-EEB4-46D9-BC6C-DAFC60981F9C}">
      <dgm:prSet/>
      <dgm:spPr/>
      <dgm:t>
        <a:bodyPr/>
        <a:lstStyle/>
        <a:p>
          <a:endParaRPr lang="en-US"/>
        </a:p>
      </dgm:t>
    </dgm:pt>
    <dgm:pt modelId="{B474F25D-082A-4481-85B9-A1FB173498E8}" type="sibTrans" cxnId="{C9C960C7-EEB4-46D9-BC6C-DAFC60981F9C}">
      <dgm:prSet/>
      <dgm:spPr/>
      <dgm:t>
        <a:bodyPr/>
        <a:lstStyle/>
        <a:p>
          <a:endParaRPr lang="en-US"/>
        </a:p>
      </dgm:t>
    </dgm:pt>
    <dgm:pt modelId="{D87BC719-54E9-464D-AC7C-C872D4FC85C4}">
      <dgm:prSet phldrT="[Text]"/>
      <dgm:spPr/>
      <dgm:t>
        <a:bodyPr/>
        <a:lstStyle/>
        <a:p>
          <a:r>
            <a:rPr lang="en-US" dirty="0" smtClean="0"/>
            <a:t>Analog</a:t>
          </a:r>
          <a:endParaRPr lang="en-US" dirty="0"/>
        </a:p>
      </dgm:t>
    </dgm:pt>
    <dgm:pt modelId="{D46CEC8D-8574-4ADA-BDC7-1009E2EA8A8B}" type="parTrans" cxnId="{CA4B4240-1ADE-42A2-B226-0DB9716C79F1}">
      <dgm:prSet/>
      <dgm:spPr/>
      <dgm:t>
        <a:bodyPr/>
        <a:lstStyle/>
        <a:p>
          <a:endParaRPr lang="en-US"/>
        </a:p>
      </dgm:t>
    </dgm:pt>
    <dgm:pt modelId="{8271BCBA-A77E-430C-8019-455C0F2A98EF}" type="sibTrans" cxnId="{CA4B4240-1ADE-42A2-B226-0DB9716C79F1}">
      <dgm:prSet/>
      <dgm:spPr/>
      <dgm:t>
        <a:bodyPr/>
        <a:lstStyle/>
        <a:p>
          <a:endParaRPr lang="en-US"/>
        </a:p>
      </dgm:t>
    </dgm:pt>
    <dgm:pt modelId="{7B21D7DE-98ED-4B40-87EB-9ABE7C207306}">
      <dgm:prSet phldrT="[Text]"/>
      <dgm:spPr/>
      <dgm:t>
        <a:bodyPr/>
        <a:lstStyle/>
        <a:p>
          <a:r>
            <a:rPr lang="en-US" dirty="0" smtClean="0"/>
            <a:t>Digital</a:t>
          </a:r>
          <a:endParaRPr lang="en-US" dirty="0"/>
        </a:p>
      </dgm:t>
    </dgm:pt>
    <dgm:pt modelId="{72A35E9F-C151-41C0-AC60-5231A4A87021}" type="parTrans" cxnId="{6A57EB63-3F18-45C4-BC48-7AAA01DE693D}">
      <dgm:prSet/>
      <dgm:spPr/>
      <dgm:t>
        <a:bodyPr/>
        <a:lstStyle/>
        <a:p>
          <a:endParaRPr lang="en-US"/>
        </a:p>
      </dgm:t>
    </dgm:pt>
    <dgm:pt modelId="{9FBFE31E-55FF-4F82-B415-33CBCCBB2E04}" type="sibTrans" cxnId="{6A57EB63-3F18-45C4-BC48-7AAA01DE693D}">
      <dgm:prSet/>
      <dgm:spPr/>
      <dgm:t>
        <a:bodyPr/>
        <a:lstStyle/>
        <a:p>
          <a:endParaRPr lang="en-US"/>
        </a:p>
      </dgm:t>
    </dgm:pt>
    <dgm:pt modelId="{C7A2C217-B058-4868-A5B1-91DC2CE495E0}">
      <dgm:prSet phldrT="[Text]"/>
      <dgm:spPr/>
      <dgm:t>
        <a:bodyPr/>
        <a:lstStyle/>
        <a:p>
          <a:r>
            <a:rPr lang="en-US" dirty="0" smtClean="0"/>
            <a:t>Analog</a:t>
          </a:r>
          <a:endParaRPr lang="en-US" dirty="0"/>
        </a:p>
      </dgm:t>
    </dgm:pt>
    <dgm:pt modelId="{9628BBBA-3FD5-47B9-BBCE-05115135B82D}" type="parTrans" cxnId="{15A29E28-C798-4969-A8B7-E511772CA956}">
      <dgm:prSet/>
      <dgm:spPr/>
      <dgm:t>
        <a:bodyPr/>
        <a:lstStyle/>
        <a:p>
          <a:endParaRPr lang="en-US"/>
        </a:p>
      </dgm:t>
    </dgm:pt>
    <dgm:pt modelId="{39FB79B2-B1A9-46E3-BE84-1C0C240CC98F}" type="sibTrans" cxnId="{15A29E28-C798-4969-A8B7-E511772CA956}">
      <dgm:prSet/>
      <dgm:spPr/>
      <dgm:t>
        <a:bodyPr/>
        <a:lstStyle/>
        <a:p>
          <a:endParaRPr lang="en-US"/>
        </a:p>
      </dgm:t>
    </dgm:pt>
    <dgm:pt modelId="{C46DBB5F-CE37-4D25-8D5D-6B1DE5B53969}">
      <dgm:prSet phldrT="[Text]"/>
      <dgm:spPr/>
      <dgm:t>
        <a:bodyPr/>
        <a:lstStyle/>
        <a:p>
          <a:r>
            <a:rPr lang="en-US" dirty="0" smtClean="0"/>
            <a:t>Digital</a:t>
          </a:r>
          <a:endParaRPr lang="en-US" dirty="0"/>
        </a:p>
      </dgm:t>
    </dgm:pt>
    <dgm:pt modelId="{BD920C79-FF4C-4D42-9E8F-3B982969BFF3}" type="parTrans" cxnId="{39AE9822-22FE-49C6-9D36-6AD6E3338EC7}">
      <dgm:prSet/>
      <dgm:spPr/>
      <dgm:t>
        <a:bodyPr/>
        <a:lstStyle/>
        <a:p>
          <a:endParaRPr lang="en-US"/>
        </a:p>
      </dgm:t>
    </dgm:pt>
    <dgm:pt modelId="{C30FB4EB-9F3A-4C0A-B481-6259F1BD51BC}" type="sibTrans" cxnId="{39AE9822-22FE-49C6-9D36-6AD6E3338EC7}">
      <dgm:prSet/>
      <dgm:spPr/>
      <dgm:t>
        <a:bodyPr/>
        <a:lstStyle/>
        <a:p>
          <a:endParaRPr lang="en-US"/>
        </a:p>
      </dgm:t>
    </dgm:pt>
    <dgm:pt modelId="{4203E26A-517F-4618-8610-AA4225DC27F0}">
      <dgm:prSet phldrT="[Text]"/>
      <dgm:spPr/>
      <dgm:t>
        <a:bodyPr/>
        <a:lstStyle/>
        <a:p>
          <a:r>
            <a:rPr lang="en-US" dirty="0" smtClean="0"/>
            <a:t>Digital</a:t>
          </a:r>
          <a:endParaRPr lang="en-US" dirty="0"/>
        </a:p>
      </dgm:t>
    </dgm:pt>
    <dgm:pt modelId="{1905C9BD-233D-4135-962A-FF6B68BA1C01}" type="parTrans" cxnId="{4F0EC04F-0417-45E3-A15B-20E5C598DC37}">
      <dgm:prSet/>
      <dgm:spPr/>
      <dgm:t>
        <a:bodyPr/>
        <a:lstStyle/>
        <a:p>
          <a:endParaRPr lang="en-US"/>
        </a:p>
      </dgm:t>
    </dgm:pt>
    <dgm:pt modelId="{2D68A388-2270-46B2-96C6-DAE8B83C75FC}" type="sibTrans" cxnId="{4F0EC04F-0417-45E3-A15B-20E5C598DC37}">
      <dgm:prSet/>
      <dgm:spPr/>
      <dgm:t>
        <a:bodyPr/>
        <a:lstStyle/>
        <a:p>
          <a:endParaRPr lang="en-US"/>
        </a:p>
      </dgm:t>
    </dgm:pt>
    <dgm:pt modelId="{22C6C174-C2C5-47BD-9E03-18129030B7F1}">
      <dgm:prSet phldrT="[Text]"/>
      <dgm:spPr/>
      <dgm:t>
        <a:bodyPr/>
        <a:lstStyle/>
        <a:p>
          <a:r>
            <a:rPr lang="en-US" dirty="0" smtClean="0"/>
            <a:t>Content Delivery</a:t>
          </a:r>
          <a:endParaRPr lang="en-US" dirty="0"/>
        </a:p>
      </dgm:t>
    </dgm:pt>
    <dgm:pt modelId="{22CB5137-4DF7-4942-B698-70C637CD998A}" type="parTrans" cxnId="{E3A95B8D-D8AA-44A9-9114-237B7813AE72}">
      <dgm:prSet/>
      <dgm:spPr/>
      <dgm:t>
        <a:bodyPr/>
        <a:lstStyle/>
        <a:p>
          <a:endParaRPr lang="en-US"/>
        </a:p>
      </dgm:t>
    </dgm:pt>
    <dgm:pt modelId="{682EE22E-5B8A-4C47-9D67-D3BFA393615C}" type="sibTrans" cxnId="{E3A95B8D-D8AA-44A9-9114-237B7813AE72}">
      <dgm:prSet/>
      <dgm:spPr/>
      <dgm:t>
        <a:bodyPr/>
        <a:lstStyle/>
        <a:p>
          <a:endParaRPr lang="en-US"/>
        </a:p>
      </dgm:t>
    </dgm:pt>
    <dgm:pt modelId="{6A96B733-995F-4074-8D50-E06D8181FD34}" type="pres">
      <dgm:prSet presAssocID="{A1057BCB-43AD-4266-BE79-117513D8AF4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3B13DD4-30B8-4B97-8660-388C4BDD0275}" type="pres">
      <dgm:prSet presAssocID="{22C6C174-C2C5-47BD-9E03-18129030B7F1}" presName="hierRoot1" presStyleCnt="0">
        <dgm:presLayoutVars>
          <dgm:hierBranch val="init"/>
        </dgm:presLayoutVars>
      </dgm:prSet>
      <dgm:spPr/>
    </dgm:pt>
    <dgm:pt modelId="{8BCEB70E-DC26-4094-89AC-90CB43745945}" type="pres">
      <dgm:prSet presAssocID="{22C6C174-C2C5-47BD-9E03-18129030B7F1}" presName="rootComposite1" presStyleCnt="0"/>
      <dgm:spPr/>
    </dgm:pt>
    <dgm:pt modelId="{386AD11A-0293-44BE-9759-7B612D6678E7}" type="pres">
      <dgm:prSet presAssocID="{22C6C174-C2C5-47BD-9E03-18129030B7F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58FE73-6580-450A-9C5D-CA3804D9BAB6}" type="pres">
      <dgm:prSet presAssocID="{22C6C174-C2C5-47BD-9E03-18129030B7F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F289887-A625-4206-8C5A-478E374DDAA7}" type="pres">
      <dgm:prSet presAssocID="{22C6C174-C2C5-47BD-9E03-18129030B7F1}" presName="hierChild2" presStyleCnt="0"/>
      <dgm:spPr/>
    </dgm:pt>
    <dgm:pt modelId="{CE4007F8-C959-438A-8D22-6B9B3303016B}" type="pres">
      <dgm:prSet presAssocID="{404FA585-25FF-48DF-8C51-C29A8FEF12E3}" presName="Name64" presStyleLbl="parChTrans1D2" presStyleIdx="0" presStyleCnt="3"/>
      <dgm:spPr/>
      <dgm:t>
        <a:bodyPr/>
        <a:lstStyle/>
        <a:p>
          <a:endParaRPr lang="en-US"/>
        </a:p>
      </dgm:t>
    </dgm:pt>
    <dgm:pt modelId="{CE40C740-2107-4BF9-997B-96174B1B9DDC}" type="pres">
      <dgm:prSet presAssocID="{FDE676AE-F9C3-4C95-BF3B-65FEDF151F82}" presName="hierRoot2" presStyleCnt="0">
        <dgm:presLayoutVars>
          <dgm:hierBranch val="init"/>
        </dgm:presLayoutVars>
      </dgm:prSet>
      <dgm:spPr/>
    </dgm:pt>
    <dgm:pt modelId="{9B576445-6DD3-4981-87EA-3CAC320AE3CA}" type="pres">
      <dgm:prSet presAssocID="{FDE676AE-F9C3-4C95-BF3B-65FEDF151F82}" presName="rootComposite" presStyleCnt="0"/>
      <dgm:spPr/>
    </dgm:pt>
    <dgm:pt modelId="{A1EDFCFD-4B2F-4C96-A8B9-92DDB0F09B7A}" type="pres">
      <dgm:prSet presAssocID="{FDE676AE-F9C3-4C95-BF3B-65FEDF151F82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DB03EF-1AE3-4D89-B993-27C9CF959A4A}" type="pres">
      <dgm:prSet presAssocID="{FDE676AE-F9C3-4C95-BF3B-65FEDF151F82}" presName="rootConnector" presStyleLbl="node2" presStyleIdx="0" presStyleCnt="3"/>
      <dgm:spPr/>
      <dgm:t>
        <a:bodyPr/>
        <a:lstStyle/>
        <a:p>
          <a:endParaRPr lang="en-US"/>
        </a:p>
      </dgm:t>
    </dgm:pt>
    <dgm:pt modelId="{4E08AC81-CC8D-4CAB-B74D-A08333A15EF6}" type="pres">
      <dgm:prSet presAssocID="{FDE676AE-F9C3-4C95-BF3B-65FEDF151F82}" presName="hierChild4" presStyleCnt="0"/>
      <dgm:spPr/>
    </dgm:pt>
    <dgm:pt modelId="{9B941397-F87F-4C07-914B-BE52FD904047}" type="pres">
      <dgm:prSet presAssocID="{D46CEC8D-8574-4ADA-BDC7-1009E2EA8A8B}" presName="Name64" presStyleLbl="parChTrans1D3" presStyleIdx="0" presStyleCnt="6"/>
      <dgm:spPr/>
      <dgm:t>
        <a:bodyPr/>
        <a:lstStyle/>
        <a:p>
          <a:endParaRPr lang="en-US"/>
        </a:p>
      </dgm:t>
    </dgm:pt>
    <dgm:pt modelId="{8A82E59C-A334-4A22-BC7F-61D653244BBF}" type="pres">
      <dgm:prSet presAssocID="{D87BC719-54E9-464D-AC7C-C872D4FC85C4}" presName="hierRoot2" presStyleCnt="0">
        <dgm:presLayoutVars>
          <dgm:hierBranch val="init"/>
        </dgm:presLayoutVars>
      </dgm:prSet>
      <dgm:spPr/>
    </dgm:pt>
    <dgm:pt modelId="{737ED971-51DC-455C-891A-5E54ACA78E5D}" type="pres">
      <dgm:prSet presAssocID="{D87BC719-54E9-464D-AC7C-C872D4FC85C4}" presName="rootComposite" presStyleCnt="0"/>
      <dgm:spPr/>
    </dgm:pt>
    <dgm:pt modelId="{BF46D650-ACF9-4FCC-9E2A-5550826F944E}" type="pres">
      <dgm:prSet presAssocID="{D87BC719-54E9-464D-AC7C-C872D4FC85C4}" presName="rootText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BAB937-9436-4064-9493-03582AE92675}" type="pres">
      <dgm:prSet presAssocID="{D87BC719-54E9-464D-AC7C-C872D4FC85C4}" presName="rootConnector" presStyleLbl="node3" presStyleIdx="0" presStyleCnt="6"/>
      <dgm:spPr/>
      <dgm:t>
        <a:bodyPr/>
        <a:lstStyle/>
        <a:p>
          <a:endParaRPr lang="en-US"/>
        </a:p>
      </dgm:t>
    </dgm:pt>
    <dgm:pt modelId="{B582D61A-E2CF-41F9-84C0-D48ADAA0CC54}" type="pres">
      <dgm:prSet presAssocID="{D87BC719-54E9-464D-AC7C-C872D4FC85C4}" presName="hierChild4" presStyleCnt="0"/>
      <dgm:spPr/>
    </dgm:pt>
    <dgm:pt modelId="{E9106146-14FF-4E94-AC21-5E378DF4F661}" type="pres">
      <dgm:prSet presAssocID="{D87BC719-54E9-464D-AC7C-C872D4FC85C4}" presName="hierChild5" presStyleCnt="0"/>
      <dgm:spPr/>
    </dgm:pt>
    <dgm:pt modelId="{42B7C0DC-7C8D-4B6B-909A-0EE6746FDD0F}" type="pres">
      <dgm:prSet presAssocID="{72A35E9F-C151-41C0-AC60-5231A4A87021}" presName="Name64" presStyleLbl="parChTrans1D3" presStyleIdx="1" presStyleCnt="6"/>
      <dgm:spPr/>
      <dgm:t>
        <a:bodyPr/>
        <a:lstStyle/>
        <a:p>
          <a:endParaRPr lang="en-US"/>
        </a:p>
      </dgm:t>
    </dgm:pt>
    <dgm:pt modelId="{15C3C767-5930-42B3-B5F4-D412FF012FC0}" type="pres">
      <dgm:prSet presAssocID="{7B21D7DE-98ED-4B40-87EB-9ABE7C207306}" presName="hierRoot2" presStyleCnt="0">
        <dgm:presLayoutVars>
          <dgm:hierBranch val="init"/>
        </dgm:presLayoutVars>
      </dgm:prSet>
      <dgm:spPr/>
    </dgm:pt>
    <dgm:pt modelId="{B5AF84DF-BA22-40DF-B760-4A547843AC5C}" type="pres">
      <dgm:prSet presAssocID="{7B21D7DE-98ED-4B40-87EB-9ABE7C207306}" presName="rootComposite" presStyleCnt="0"/>
      <dgm:spPr/>
    </dgm:pt>
    <dgm:pt modelId="{B3992A3D-38F5-4D42-979C-9506AB313FCA}" type="pres">
      <dgm:prSet presAssocID="{7B21D7DE-98ED-4B40-87EB-9ABE7C207306}" presName="rootText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B596D0-32E6-44E8-982C-DB3D34210E73}" type="pres">
      <dgm:prSet presAssocID="{7B21D7DE-98ED-4B40-87EB-9ABE7C207306}" presName="rootConnector" presStyleLbl="node3" presStyleIdx="1" presStyleCnt="6"/>
      <dgm:spPr/>
      <dgm:t>
        <a:bodyPr/>
        <a:lstStyle/>
        <a:p>
          <a:endParaRPr lang="en-US"/>
        </a:p>
      </dgm:t>
    </dgm:pt>
    <dgm:pt modelId="{67C37448-BF58-44F3-9578-84D142BFC470}" type="pres">
      <dgm:prSet presAssocID="{7B21D7DE-98ED-4B40-87EB-9ABE7C207306}" presName="hierChild4" presStyleCnt="0"/>
      <dgm:spPr/>
    </dgm:pt>
    <dgm:pt modelId="{E24A7576-06E8-475D-8181-F5AF6E1BCA9D}" type="pres">
      <dgm:prSet presAssocID="{7B21D7DE-98ED-4B40-87EB-9ABE7C207306}" presName="hierChild5" presStyleCnt="0"/>
      <dgm:spPr/>
    </dgm:pt>
    <dgm:pt modelId="{E2BFFD0E-C74A-4AEB-AF0F-380335517314}" type="pres">
      <dgm:prSet presAssocID="{FDE676AE-F9C3-4C95-BF3B-65FEDF151F82}" presName="hierChild5" presStyleCnt="0"/>
      <dgm:spPr/>
    </dgm:pt>
    <dgm:pt modelId="{509E7ED4-655A-423C-AB91-7C691CEA8B4A}" type="pres">
      <dgm:prSet presAssocID="{F1C693F5-F459-4B7D-BD7D-0D1B9E54A3AD}" presName="Name64" presStyleLbl="parChTrans1D2" presStyleIdx="1" presStyleCnt="3"/>
      <dgm:spPr/>
      <dgm:t>
        <a:bodyPr/>
        <a:lstStyle/>
        <a:p>
          <a:endParaRPr lang="en-US"/>
        </a:p>
      </dgm:t>
    </dgm:pt>
    <dgm:pt modelId="{43BDBEEA-9AD4-4AE5-BAEE-86B6D344EE15}" type="pres">
      <dgm:prSet presAssocID="{19217D77-535C-4CFF-845C-34A1FCC4546F}" presName="hierRoot2" presStyleCnt="0">
        <dgm:presLayoutVars>
          <dgm:hierBranch val="init"/>
        </dgm:presLayoutVars>
      </dgm:prSet>
      <dgm:spPr/>
    </dgm:pt>
    <dgm:pt modelId="{28C8B9A4-AEFB-4085-9725-4D31B4390FB8}" type="pres">
      <dgm:prSet presAssocID="{19217D77-535C-4CFF-845C-34A1FCC4546F}" presName="rootComposite" presStyleCnt="0"/>
      <dgm:spPr/>
    </dgm:pt>
    <dgm:pt modelId="{B53BC84D-B814-47A2-9081-7E8DA0DEA08C}" type="pres">
      <dgm:prSet presAssocID="{19217D77-535C-4CFF-845C-34A1FCC4546F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2592B2-B94A-4497-A769-1A1C0AE0D078}" type="pres">
      <dgm:prSet presAssocID="{19217D77-535C-4CFF-845C-34A1FCC4546F}" presName="rootConnector" presStyleLbl="node2" presStyleIdx="1" presStyleCnt="3"/>
      <dgm:spPr/>
      <dgm:t>
        <a:bodyPr/>
        <a:lstStyle/>
        <a:p>
          <a:endParaRPr lang="en-US"/>
        </a:p>
      </dgm:t>
    </dgm:pt>
    <dgm:pt modelId="{63CBC878-56E8-4525-BAC4-08195AC23F96}" type="pres">
      <dgm:prSet presAssocID="{19217D77-535C-4CFF-845C-34A1FCC4546F}" presName="hierChild4" presStyleCnt="0"/>
      <dgm:spPr/>
    </dgm:pt>
    <dgm:pt modelId="{24731FC9-5171-490E-9F46-04F938690B1D}" type="pres">
      <dgm:prSet presAssocID="{9628BBBA-3FD5-47B9-BBCE-05115135B82D}" presName="Name64" presStyleLbl="parChTrans1D3" presStyleIdx="2" presStyleCnt="6"/>
      <dgm:spPr/>
      <dgm:t>
        <a:bodyPr/>
        <a:lstStyle/>
        <a:p>
          <a:endParaRPr lang="en-US"/>
        </a:p>
      </dgm:t>
    </dgm:pt>
    <dgm:pt modelId="{0B346495-6A3D-4E06-B89C-0D3B0A116A1B}" type="pres">
      <dgm:prSet presAssocID="{C7A2C217-B058-4868-A5B1-91DC2CE495E0}" presName="hierRoot2" presStyleCnt="0">
        <dgm:presLayoutVars>
          <dgm:hierBranch val="init"/>
        </dgm:presLayoutVars>
      </dgm:prSet>
      <dgm:spPr/>
    </dgm:pt>
    <dgm:pt modelId="{30B049B8-799F-4831-B38D-0D1A33C04AE1}" type="pres">
      <dgm:prSet presAssocID="{C7A2C217-B058-4868-A5B1-91DC2CE495E0}" presName="rootComposite" presStyleCnt="0"/>
      <dgm:spPr/>
    </dgm:pt>
    <dgm:pt modelId="{F38F3BCE-8D31-4317-B39C-E0145F2F4262}" type="pres">
      <dgm:prSet presAssocID="{C7A2C217-B058-4868-A5B1-91DC2CE495E0}" presName="rootText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92A82C6-48EE-445B-907F-4F1EE16B78B9}" type="pres">
      <dgm:prSet presAssocID="{C7A2C217-B058-4868-A5B1-91DC2CE495E0}" presName="rootConnector" presStyleLbl="node3" presStyleIdx="2" presStyleCnt="6"/>
      <dgm:spPr/>
      <dgm:t>
        <a:bodyPr/>
        <a:lstStyle/>
        <a:p>
          <a:endParaRPr lang="en-US"/>
        </a:p>
      </dgm:t>
    </dgm:pt>
    <dgm:pt modelId="{431361DD-11F4-48B0-BD2C-8D0535EB9B7F}" type="pres">
      <dgm:prSet presAssocID="{C7A2C217-B058-4868-A5B1-91DC2CE495E0}" presName="hierChild4" presStyleCnt="0"/>
      <dgm:spPr/>
    </dgm:pt>
    <dgm:pt modelId="{A35E8199-BE94-48BB-B94B-BCE7E88A451D}" type="pres">
      <dgm:prSet presAssocID="{C7A2C217-B058-4868-A5B1-91DC2CE495E0}" presName="hierChild5" presStyleCnt="0"/>
      <dgm:spPr/>
    </dgm:pt>
    <dgm:pt modelId="{1B8AA65F-50B7-40B0-93D2-5C8AFE0DA266}" type="pres">
      <dgm:prSet presAssocID="{BD920C79-FF4C-4D42-9E8F-3B982969BFF3}" presName="Name64" presStyleLbl="parChTrans1D3" presStyleIdx="3" presStyleCnt="6"/>
      <dgm:spPr/>
      <dgm:t>
        <a:bodyPr/>
        <a:lstStyle/>
        <a:p>
          <a:endParaRPr lang="en-US"/>
        </a:p>
      </dgm:t>
    </dgm:pt>
    <dgm:pt modelId="{BD233993-0AD8-45BD-8967-09C04DD5E7D6}" type="pres">
      <dgm:prSet presAssocID="{C46DBB5F-CE37-4D25-8D5D-6B1DE5B53969}" presName="hierRoot2" presStyleCnt="0">
        <dgm:presLayoutVars>
          <dgm:hierBranch val="init"/>
        </dgm:presLayoutVars>
      </dgm:prSet>
      <dgm:spPr/>
    </dgm:pt>
    <dgm:pt modelId="{DE454D99-9D46-4703-8E42-D20D73307618}" type="pres">
      <dgm:prSet presAssocID="{C46DBB5F-CE37-4D25-8D5D-6B1DE5B53969}" presName="rootComposite" presStyleCnt="0"/>
      <dgm:spPr/>
    </dgm:pt>
    <dgm:pt modelId="{EB8615F0-E607-4132-9D99-007AADCD4EF1}" type="pres">
      <dgm:prSet presAssocID="{C46DBB5F-CE37-4D25-8D5D-6B1DE5B53969}" presName="rootText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7C06CD-BC8D-4DFD-A095-7D5A09DD708D}" type="pres">
      <dgm:prSet presAssocID="{C46DBB5F-CE37-4D25-8D5D-6B1DE5B53969}" presName="rootConnector" presStyleLbl="node3" presStyleIdx="3" presStyleCnt="6"/>
      <dgm:spPr/>
      <dgm:t>
        <a:bodyPr/>
        <a:lstStyle/>
        <a:p>
          <a:endParaRPr lang="en-US"/>
        </a:p>
      </dgm:t>
    </dgm:pt>
    <dgm:pt modelId="{F6C85B57-111A-4FAD-B7D5-7BD28D8F194F}" type="pres">
      <dgm:prSet presAssocID="{C46DBB5F-CE37-4D25-8D5D-6B1DE5B53969}" presName="hierChild4" presStyleCnt="0"/>
      <dgm:spPr/>
    </dgm:pt>
    <dgm:pt modelId="{E5406918-C1B2-4C3F-8FAA-0D674F3C7067}" type="pres">
      <dgm:prSet presAssocID="{C46DBB5F-CE37-4D25-8D5D-6B1DE5B53969}" presName="hierChild5" presStyleCnt="0"/>
      <dgm:spPr/>
    </dgm:pt>
    <dgm:pt modelId="{69061010-1847-4847-A18B-9D21C37CB87A}" type="pres">
      <dgm:prSet presAssocID="{19217D77-535C-4CFF-845C-34A1FCC4546F}" presName="hierChild5" presStyleCnt="0"/>
      <dgm:spPr/>
    </dgm:pt>
    <dgm:pt modelId="{7B46370B-20F5-4EA2-BDF6-3B7FD840D4F2}" type="pres">
      <dgm:prSet presAssocID="{096749F7-92CE-4AD6-B178-9050D930C596}" presName="Name64" presStyleLbl="parChTrans1D2" presStyleIdx="2" presStyleCnt="3"/>
      <dgm:spPr/>
      <dgm:t>
        <a:bodyPr/>
        <a:lstStyle/>
        <a:p>
          <a:endParaRPr lang="en-US"/>
        </a:p>
      </dgm:t>
    </dgm:pt>
    <dgm:pt modelId="{86CB7323-3932-42D4-ACD7-D248BAB8B301}" type="pres">
      <dgm:prSet presAssocID="{708F7B21-D3AB-4EF2-AD1E-CACECA3471FE}" presName="hierRoot2" presStyleCnt="0">
        <dgm:presLayoutVars>
          <dgm:hierBranch val="init"/>
        </dgm:presLayoutVars>
      </dgm:prSet>
      <dgm:spPr/>
    </dgm:pt>
    <dgm:pt modelId="{EEE385D7-BD6A-4BF5-A1C5-FC882D638A60}" type="pres">
      <dgm:prSet presAssocID="{708F7B21-D3AB-4EF2-AD1E-CACECA3471FE}" presName="rootComposite" presStyleCnt="0"/>
      <dgm:spPr/>
    </dgm:pt>
    <dgm:pt modelId="{39175593-6C84-4605-812D-91C4D2785B3D}" type="pres">
      <dgm:prSet presAssocID="{708F7B21-D3AB-4EF2-AD1E-CACECA3471FE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7B8629-A21F-408A-842E-1071D9D8AEE5}" type="pres">
      <dgm:prSet presAssocID="{708F7B21-D3AB-4EF2-AD1E-CACECA3471FE}" presName="rootConnector" presStyleLbl="node2" presStyleIdx="2" presStyleCnt="3"/>
      <dgm:spPr/>
      <dgm:t>
        <a:bodyPr/>
        <a:lstStyle/>
        <a:p>
          <a:endParaRPr lang="en-US"/>
        </a:p>
      </dgm:t>
    </dgm:pt>
    <dgm:pt modelId="{42CF3953-8983-4BE7-903D-F7A78BB9E7C0}" type="pres">
      <dgm:prSet presAssocID="{708F7B21-D3AB-4EF2-AD1E-CACECA3471FE}" presName="hierChild4" presStyleCnt="0"/>
      <dgm:spPr/>
    </dgm:pt>
    <dgm:pt modelId="{69DA18A0-94CC-4553-945A-A25834F99908}" type="pres">
      <dgm:prSet presAssocID="{F064385E-551E-4B0D-ACA3-0616CDAC49AE}" presName="Name64" presStyleLbl="parChTrans1D3" presStyleIdx="4" presStyleCnt="6"/>
      <dgm:spPr/>
      <dgm:t>
        <a:bodyPr/>
        <a:lstStyle/>
        <a:p>
          <a:endParaRPr lang="en-US"/>
        </a:p>
      </dgm:t>
    </dgm:pt>
    <dgm:pt modelId="{6B6ED177-FB00-4C39-AF27-8FC676BEEEB3}" type="pres">
      <dgm:prSet presAssocID="{6F3C24DD-471D-4F01-BD0B-D1FE5C8DBA92}" presName="hierRoot2" presStyleCnt="0">
        <dgm:presLayoutVars>
          <dgm:hierBranch val="init"/>
        </dgm:presLayoutVars>
      </dgm:prSet>
      <dgm:spPr/>
    </dgm:pt>
    <dgm:pt modelId="{F5809D1C-9370-4342-95E1-D6458C06DEDA}" type="pres">
      <dgm:prSet presAssocID="{6F3C24DD-471D-4F01-BD0B-D1FE5C8DBA92}" presName="rootComposite" presStyleCnt="0"/>
      <dgm:spPr/>
    </dgm:pt>
    <dgm:pt modelId="{B724B806-B7EC-4F21-8F31-BB1C5A9738C2}" type="pres">
      <dgm:prSet presAssocID="{6F3C24DD-471D-4F01-BD0B-D1FE5C8DBA92}" presName="rootText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7BDA382-2ECC-4A21-8AFD-4DDCB0A1E211}" type="pres">
      <dgm:prSet presAssocID="{6F3C24DD-471D-4F01-BD0B-D1FE5C8DBA92}" presName="rootConnector" presStyleLbl="node3" presStyleIdx="4" presStyleCnt="6"/>
      <dgm:spPr/>
      <dgm:t>
        <a:bodyPr/>
        <a:lstStyle/>
        <a:p>
          <a:endParaRPr lang="en-US"/>
        </a:p>
      </dgm:t>
    </dgm:pt>
    <dgm:pt modelId="{E45A2130-D225-4295-A0B7-B47C09AA55E4}" type="pres">
      <dgm:prSet presAssocID="{6F3C24DD-471D-4F01-BD0B-D1FE5C8DBA92}" presName="hierChild4" presStyleCnt="0"/>
      <dgm:spPr/>
    </dgm:pt>
    <dgm:pt modelId="{1545812B-77F9-48FC-8AEF-B9969B4B23F6}" type="pres">
      <dgm:prSet presAssocID="{6F3C24DD-471D-4F01-BD0B-D1FE5C8DBA92}" presName="hierChild5" presStyleCnt="0"/>
      <dgm:spPr/>
    </dgm:pt>
    <dgm:pt modelId="{768863B9-B5BD-4186-B6A5-B006ACE51655}" type="pres">
      <dgm:prSet presAssocID="{1905C9BD-233D-4135-962A-FF6B68BA1C01}" presName="Name64" presStyleLbl="parChTrans1D3" presStyleIdx="5" presStyleCnt="6"/>
      <dgm:spPr/>
      <dgm:t>
        <a:bodyPr/>
        <a:lstStyle/>
        <a:p>
          <a:endParaRPr lang="en-US"/>
        </a:p>
      </dgm:t>
    </dgm:pt>
    <dgm:pt modelId="{B71E2263-EFB0-4DAA-B4E9-9E603A4EE7C8}" type="pres">
      <dgm:prSet presAssocID="{4203E26A-517F-4618-8610-AA4225DC27F0}" presName="hierRoot2" presStyleCnt="0">
        <dgm:presLayoutVars>
          <dgm:hierBranch val="init"/>
        </dgm:presLayoutVars>
      </dgm:prSet>
      <dgm:spPr/>
    </dgm:pt>
    <dgm:pt modelId="{9E10AA04-C285-4041-A213-12F03133E088}" type="pres">
      <dgm:prSet presAssocID="{4203E26A-517F-4618-8610-AA4225DC27F0}" presName="rootComposite" presStyleCnt="0"/>
      <dgm:spPr/>
    </dgm:pt>
    <dgm:pt modelId="{6901B6F3-6C78-43F1-8061-8AE7356A3BC2}" type="pres">
      <dgm:prSet presAssocID="{4203E26A-517F-4618-8610-AA4225DC27F0}" presName="rootText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BC607A-5F65-446D-B1E0-7461A929C7BA}" type="pres">
      <dgm:prSet presAssocID="{4203E26A-517F-4618-8610-AA4225DC27F0}" presName="rootConnector" presStyleLbl="node3" presStyleIdx="5" presStyleCnt="6"/>
      <dgm:spPr/>
      <dgm:t>
        <a:bodyPr/>
        <a:lstStyle/>
        <a:p>
          <a:endParaRPr lang="en-US"/>
        </a:p>
      </dgm:t>
    </dgm:pt>
    <dgm:pt modelId="{B311C96F-E576-400C-8447-C3151ED40943}" type="pres">
      <dgm:prSet presAssocID="{4203E26A-517F-4618-8610-AA4225DC27F0}" presName="hierChild4" presStyleCnt="0"/>
      <dgm:spPr/>
    </dgm:pt>
    <dgm:pt modelId="{8A0E7B88-1058-4D74-B369-80FFE0DE4132}" type="pres">
      <dgm:prSet presAssocID="{4203E26A-517F-4618-8610-AA4225DC27F0}" presName="hierChild5" presStyleCnt="0"/>
      <dgm:spPr/>
    </dgm:pt>
    <dgm:pt modelId="{66EE7802-23C5-43CE-BDA8-212C35547E4A}" type="pres">
      <dgm:prSet presAssocID="{708F7B21-D3AB-4EF2-AD1E-CACECA3471FE}" presName="hierChild5" presStyleCnt="0"/>
      <dgm:spPr/>
    </dgm:pt>
    <dgm:pt modelId="{0D8582ED-2AE9-4D39-85CB-0812B463BD97}" type="pres">
      <dgm:prSet presAssocID="{22C6C174-C2C5-47BD-9E03-18129030B7F1}" presName="hierChild3" presStyleCnt="0"/>
      <dgm:spPr/>
    </dgm:pt>
  </dgm:ptLst>
  <dgm:cxnLst>
    <dgm:cxn modelId="{2CB972AF-3E2D-4502-A355-FAC6A5CF511C}" type="presOf" srcId="{22C6C174-C2C5-47BD-9E03-18129030B7F1}" destId="{4458FE73-6580-450A-9C5D-CA3804D9BAB6}" srcOrd="1" destOrd="0" presId="urn:microsoft.com/office/officeart/2009/3/layout/HorizontalOrganizationChart"/>
    <dgm:cxn modelId="{4F0EC04F-0417-45E3-A15B-20E5C598DC37}" srcId="{708F7B21-D3AB-4EF2-AD1E-CACECA3471FE}" destId="{4203E26A-517F-4618-8610-AA4225DC27F0}" srcOrd="1" destOrd="0" parTransId="{1905C9BD-233D-4135-962A-FF6B68BA1C01}" sibTransId="{2D68A388-2270-46B2-96C6-DAE8B83C75FC}"/>
    <dgm:cxn modelId="{58F8CFE1-E9F2-4A61-A44A-5E95DA7CB556}" srcId="{22C6C174-C2C5-47BD-9E03-18129030B7F1}" destId="{708F7B21-D3AB-4EF2-AD1E-CACECA3471FE}" srcOrd="2" destOrd="0" parTransId="{096749F7-92CE-4AD6-B178-9050D930C596}" sibTransId="{B3E5954F-FBED-4ABB-A0DD-97B665D866BD}"/>
    <dgm:cxn modelId="{59734618-C6FA-411F-B861-A645DB1D7170}" type="presOf" srcId="{404FA585-25FF-48DF-8C51-C29A8FEF12E3}" destId="{CE4007F8-C959-438A-8D22-6B9B3303016B}" srcOrd="0" destOrd="0" presId="urn:microsoft.com/office/officeart/2009/3/layout/HorizontalOrganizationChart"/>
    <dgm:cxn modelId="{E3A95B8D-D8AA-44A9-9114-237B7813AE72}" srcId="{A1057BCB-43AD-4266-BE79-117513D8AF4B}" destId="{22C6C174-C2C5-47BD-9E03-18129030B7F1}" srcOrd="0" destOrd="0" parTransId="{22CB5137-4DF7-4942-B698-70C637CD998A}" sibTransId="{682EE22E-5B8A-4C47-9D67-D3BFA393615C}"/>
    <dgm:cxn modelId="{BEA090FC-D308-499A-A2F3-38A9FFB48F17}" type="presOf" srcId="{D46CEC8D-8574-4ADA-BDC7-1009E2EA8A8B}" destId="{9B941397-F87F-4C07-914B-BE52FD904047}" srcOrd="0" destOrd="0" presId="urn:microsoft.com/office/officeart/2009/3/layout/HorizontalOrganizationChart"/>
    <dgm:cxn modelId="{CA4B4240-1ADE-42A2-B226-0DB9716C79F1}" srcId="{FDE676AE-F9C3-4C95-BF3B-65FEDF151F82}" destId="{D87BC719-54E9-464D-AC7C-C872D4FC85C4}" srcOrd="0" destOrd="0" parTransId="{D46CEC8D-8574-4ADA-BDC7-1009E2EA8A8B}" sibTransId="{8271BCBA-A77E-430C-8019-455C0F2A98EF}"/>
    <dgm:cxn modelId="{C9C960C7-EEB4-46D9-BC6C-DAFC60981F9C}" srcId="{708F7B21-D3AB-4EF2-AD1E-CACECA3471FE}" destId="{6F3C24DD-471D-4F01-BD0B-D1FE5C8DBA92}" srcOrd="0" destOrd="0" parTransId="{F064385E-551E-4B0D-ACA3-0616CDAC49AE}" sibTransId="{B474F25D-082A-4481-85B9-A1FB173498E8}"/>
    <dgm:cxn modelId="{6AFAE533-FF32-426B-B14B-11BB73B5298C}" type="presOf" srcId="{22C6C174-C2C5-47BD-9E03-18129030B7F1}" destId="{386AD11A-0293-44BE-9759-7B612D6678E7}" srcOrd="0" destOrd="0" presId="urn:microsoft.com/office/officeart/2009/3/layout/HorizontalOrganizationChart"/>
    <dgm:cxn modelId="{94AF7BFA-E10D-458B-BD25-5665EFD0BBB4}" type="presOf" srcId="{1905C9BD-233D-4135-962A-FF6B68BA1C01}" destId="{768863B9-B5BD-4186-B6A5-B006ACE51655}" srcOrd="0" destOrd="0" presId="urn:microsoft.com/office/officeart/2009/3/layout/HorizontalOrganizationChart"/>
    <dgm:cxn modelId="{5B7C674D-CA24-4404-935A-FBC8F754D2BA}" type="presOf" srcId="{19217D77-535C-4CFF-845C-34A1FCC4546F}" destId="{B53BC84D-B814-47A2-9081-7E8DA0DEA08C}" srcOrd="0" destOrd="0" presId="urn:microsoft.com/office/officeart/2009/3/layout/HorizontalOrganizationChart"/>
    <dgm:cxn modelId="{D9A85230-B1E6-4E95-BD87-9B1ADF1EFE6D}" type="presOf" srcId="{FDE676AE-F9C3-4C95-BF3B-65FEDF151F82}" destId="{41DB03EF-1AE3-4D89-B993-27C9CF959A4A}" srcOrd="1" destOrd="0" presId="urn:microsoft.com/office/officeart/2009/3/layout/HorizontalOrganizationChart"/>
    <dgm:cxn modelId="{6D428089-6968-46E5-8845-45ED308E0181}" type="presOf" srcId="{708F7B21-D3AB-4EF2-AD1E-CACECA3471FE}" destId="{EF7B8629-A21F-408A-842E-1071D9D8AEE5}" srcOrd="1" destOrd="0" presId="urn:microsoft.com/office/officeart/2009/3/layout/HorizontalOrganizationChart"/>
    <dgm:cxn modelId="{5FEB1B3E-55A0-4315-8C71-81BE4B9B7B94}" type="presOf" srcId="{C7A2C217-B058-4868-A5B1-91DC2CE495E0}" destId="{F38F3BCE-8D31-4317-B39C-E0145F2F4262}" srcOrd="0" destOrd="0" presId="urn:microsoft.com/office/officeart/2009/3/layout/HorizontalOrganizationChart"/>
    <dgm:cxn modelId="{DE968068-0DE4-4100-8784-0D4DCDDAADA0}" type="presOf" srcId="{C46DBB5F-CE37-4D25-8D5D-6B1DE5B53969}" destId="{EB8615F0-E607-4132-9D99-007AADCD4EF1}" srcOrd="0" destOrd="0" presId="urn:microsoft.com/office/officeart/2009/3/layout/HorizontalOrganizationChart"/>
    <dgm:cxn modelId="{C44A2C2F-404F-44C8-AD71-BDD571A32746}" type="presOf" srcId="{C46DBB5F-CE37-4D25-8D5D-6B1DE5B53969}" destId="{FD7C06CD-BC8D-4DFD-A095-7D5A09DD708D}" srcOrd="1" destOrd="0" presId="urn:microsoft.com/office/officeart/2009/3/layout/HorizontalOrganizationChart"/>
    <dgm:cxn modelId="{15A29E28-C798-4969-A8B7-E511772CA956}" srcId="{19217D77-535C-4CFF-845C-34A1FCC4546F}" destId="{C7A2C217-B058-4868-A5B1-91DC2CE495E0}" srcOrd="0" destOrd="0" parTransId="{9628BBBA-3FD5-47B9-BBCE-05115135B82D}" sibTransId="{39FB79B2-B1A9-46E3-BE84-1C0C240CC98F}"/>
    <dgm:cxn modelId="{39AE9822-22FE-49C6-9D36-6AD6E3338EC7}" srcId="{19217D77-535C-4CFF-845C-34A1FCC4546F}" destId="{C46DBB5F-CE37-4D25-8D5D-6B1DE5B53969}" srcOrd="1" destOrd="0" parTransId="{BD920C79-FF4C-4D42-9E8F-3B982969BFF3}" sibTransId="{C30FB4EB-9F3A-4C0A-B481-6259F1BD51BC}"/>
    <dgm:cxn modelId="{C926E77E-EE69-4CBB-9BDD-6D93EAEE4D30}" type="presOf" srcId="{4203E26A-517F-4618-8610-AA4225DC27F0}" destId="{6901B6F3-6C78-43F1-8061-8AE7356A3BC2}" srcOrd="0" destOrd="0" presId="urn:microsoft.com/office/officeart/2009/3/layout/HorizontalOrganizationChart"/>
    <dgm:cxn modelId="{74BD608D-6C73-4DE0-98C4-13A85F94D96B}" type="presOf" srcId="{096749F7-92CE-4AD6-B178-9050D930C596}" destId="{7B46370B-20F5-4EA2-BDF6-3B7FD840D4F2}" srcOrd="0" destOrd="0" presId="urn:microsoft.com/office/officeart/2009/3/layout/HorizontalOrganizationChart"/>
    <dgm:cxn modelId="{88FDA94E-A3EB-4FA3-A19D-E0421306ABD0}" type="presOf" srcId="{A1057BCB-43AD-4266-BE79-117513D8AF4B}" destId="{6A96B733-995F-4074-8D50-E06D8181FD34}" srcOrd="0" destOrd="0" presId="urn:microsoft.com/office/officeart/2009/3/layout/HorizontalOrganizationChart"/>
    <dgm:cxn modelId="{87226FB0-E986-4F98-B7FF-99337FBFB7A3}" srcId="{22C6C174-C2C5-47BD-9E03-18129030B7F1}" destId="{19217D77-535C-4CFF-845C-34A1FCC4546F}" srcOrd="1" destOrd="0" parTransId="{F1C693F5-F459-4B7D-BD7D-0D1B9E54A3AD}" sibTransId="{B9E00AA1-08B4-4C32-9558-7A991CE0740F}"/>
    <dgm:cxn modelId="{C94C14A7-B841-4896-8BBD-91F6833692BA}" type="presOf" srcId="{7B21D7DE-98ED-4B40-87EB-9ABE7C207306}" destId="{E9B596D0-32E6-44E8-982C-DB3D34210E73}" srcOrd="1" destOrd="0" presId="urn:microsoft.com/office/officeart/2009/3/layout/HorizontalOrganizationChart"/>
    <dgm:cxn modelId="{BA2B5FC0-204C-4E3C-AC6A-DAB8EBEA1E50}" type="presOf" srcId="{6F3C24DD-471D-4F01-BD0B-D1FE5C8DBA92}" destId="{A7BDA382-2ECC-4A21-8AFD-4DDCB0A1E211}" srcOrd="1" destOrd="0" presId="urn:microsoft.com/office/officeart/2009/3/layout/HorizontalOrganizationChart"/>
    <dgm:cxn modelId="{316EE3B0-B498-46F8-BE63-F767A60B6E54}" srcId="{22C6C174-C2C5-47BD-9E03-18129030B7F1}" destId="{FDE676AE-F9C3-4C95-BF3B-65FEDF151F82}" srcOrd="0" destOrd="0" parTransId="{404FA585-25FF-48DF-8C51-C29A8FEF12E3}" sibTransId="{A352BC5F-D59B-494E-BD03-4B03BC8FC984}"/>
    <dgm:cxn modelId="{A09C686C-3031-4323-B6D5-6B2F75C41964}" type="presOf" srcId="{9628BBBA-3FD5-47B9-BBCE-05115135B82D}" destId="{24731FC9-5171-490E-9F46-04F938690B1D}" srcOrd="0" destOrd="0" presId="urn:microsoft.com/office/officeart/2009/3/layout/HorizontalOrganizationChart"/>
    <dgm:cxn modelId="{EB0B8CC5-0E66-4196-BC68-C93E1453A7D8}" type="presOf" srcId="{FDE676AE-F9C3-4C95-BF3B-65FEDF151F82}" destId="{A1EDFCFD-4B2F-4C96-A8B9-92DDB0F09B7A}" srcOrd="0" destOrd="0" presId="urn:microsoft.com/office/officeart/2009/3/layout/HorizontalOrganizationChart"/>
    <dgm:cxn modelId="{AD43D17A-7ABE-4D1C-B05B-A38727682F16}" type="presOf" srcId="{19217D77-535C-4CFF-845C-34A1FCC4546F}" destId="{5D2592B2-B94A-4497-A769-1A1C0AE0D078}" srcOrd="1" destOrd="0" presId="urn:microsoft.com/office/officeart/2009/3/layout/HorizontalOrganizationChart"/>
    <dgm:cxn modelId="{6A57EB63-3F18-45C4-BC48-7AAA01DE693D}" srcId="{FDE676AE-F9C3-4C95-BF3B-65FEDF151F82}" destId="{7B21D7DE-98ED-4B40-87EB-9ABE7C207306}" srcOrd="1" destOrd="0" parTransId="{72A35E9F-C151-41C0-AC60-5231A4A87021}" sibTransId="{9FBFE31E-55FF-4F82-B415-33CBCCBB2E04}"/>
    <dgm:cxn modelId="{A805C58F-2F89-4F87-AA62-458E1B6BB467}" type="presOf" srcId="{D87BC719-54E9-464D-AC7C-C872D4FC85C4}" destId="{BF46D650-ACF9-4FCC-9E2A-5550826F944E}" srcOrd="0" destOrd="0" presId="urn:microsoft.com/office/officeart/2009/3/layout/HorizontalOrganizationChart"/>
    <dgm:cxn modelId="{40076BB0-910A-4E32-A366-03897CDCC643}" type="presOf" srcId="{6F3C24DD-471D-4F01-BD0B-D1FE5C8DBA92}" destId="{B724B806-B7EC-4F21-8F31-BB1C5A9738C2}" srcOrd="0" destOrd="0" presId="urn:microsoft.com/office/officeart/2009/3/layout/HorizontalOrganizationChart"/>
    <dgm:cxn modelId="{8C90C932-635C-4329-9A47-A3499CE02E82}" type="presOf" srcId="{72A35E9F-C151-41C0-AC60-5231A4A87021}" destId="{42B7C0DC-7C8D-4B6B-909A-0EE6746FDD0F}" srcOrd="0" destOrd="0" presId="urn:microsoft.com/office/officeart/2009/3/layout/HorizontalOrganizationChart"/>
    <dgm:cxn modelId="{D2E81051-74EA-4194-97DD-290AD3923094}" type="presOf" srcId="{708F7B21-D3AB-4EF2-AD1E-CACECA3471FE}" destId="{39175593-6C84-4605-812D-91C4D2785B3D}" srcOrd="0" destOrd="0" presId="urn:microsoft.com/office/officeart/2009/3/layout/HorizontalOrganizationChart"/>
    <dgm:cxn modelId="{5AB193A0-DD8A-4380-9FA9-DDA66FCF74EA}" type="presOf" srcId="{C7A2C217-B058-4868-A5B1-91DC2CE495E0}" destId="{C92A82C6-48EE-445B-907F-4F1EE16B78B9}" srcOrd="1" destOrd="0" presId="urn:microsoft.com/office/officeart/2009/3/layout/HorizontalOrganizationChart"/>
    <dgm:cxn modelId="{00355FA7-0040-4838-8858-72EDC873C679}" type="presOf" srcId="{7B21D7DE-98ED-4B40-87EB-9ABE7C207306}" destId="{B3992A3D-38F5-4D42-979C-9506AB313FCA}" srcOrd="0" destOrd="0" presId="urn:microsoft.com/office/officeart/2009/3/layout/HorizontalOrganizationChart"/>
    <dgm:cxn modelId="{9E1FB74C-D7D6-431E-A576-3FC21BD08C33}" type="presOf" srcId="{4203E26A-517F-4618-8610-AA4225DC27F0}" destId="{FEBC607A-5F65-446D-B1E0-7461A929C7BA}" srcOrd="1" destOrd="0" presId="urn:microsoft.com/office/officeart/2009/3/layout/HorizontalOrganizationChart"/>
    <dgm:cxn modelId="{0B8BA892-F146-4211-B394-2016D73E091A}" type="presOf" srcId="{F1C693F5-F459-4B7D-BD7D-0D1B9E54A3AD}" destId="{509E7ED4-655A-423C-AB91-7C691CEA8B4A}" srcOrd="0" destOrd="0" presId="urn:microsoft.com/office/officeart/2009/3/layout/HorizontalOrganizationChart"/>
    <dgm:cxn modelId="{0C578269-F89B-4776-9ED9-6588EF65946A}" type="presOf" srcId="{D87BC719-54E9-464D-AC7C-C872D4FC85C4}" destId="{FBBAB937-9436-4064-9493-03582AE92675}" srcOrd="1" destOrd="0" presId="urn:microsoft.com/office/officeart/2009/3/layout/HorizontalOrganizationChart"/>
    <dgm:cxn modelId="{07224448-D1F1-4BDE-BA18-5F2ED5B54DFF}" type="presOf" srcId="{F064385E-551E-4B0D-ACA3-0616CDAC49AE}" destId="{69DA18A0-94CC-4553-945A-A25834F99908}" srcOrd="0" destOrd="0" presId="urn:microsoft.com/office/officeart/2009/3/layout/HorizontalOrganizationChart"/>
    <dgm:cxn modelId="{AD92CE1E-B47E-4049-A8D3-C2A4F3D16F07}" type="presOf" srcId="{BD920C79-FF4C-4D42-9E8F-3B982969BFF3}" destId="{1B8AA65F-50B7-40B0-93D2-5C8AFE0DA266}" srcOrd="0" destOrd="0" presId="urn:microsoft.com/office/officeart/2009/3/layout/HorizontalOrganizationChart"/>
    <dgm:cxn modelId="{1DE3F445-0BF5-4999-8C03-DF7F32F32F5B}" type="presParOf" srcId="{6A96B733-995F-4074-8D50-E06D8181FD34}" destId="{23B13DD4-30B8-4B97-8660-388C4BDD0275}" srcOrd="0" destOrd="0" presId="urn:microsoft.com/office/officeart/2009/3/layout/HorizontalOrganizationChart"/>
    <dgm:cxn modelId="{EBE35EDB-DE5E-4567-9165-6BC5B2ED159F}" type="presParOf" srcId="{23B13DD4-30B8-4B97-8660-388C4BDD0275}" destId="{8BCEB70E-DC26-4094-89AC-90CB43745945}" srcOrd="0" destOrd="0" presId="urn:microsoft.com/office/officeart/2009/3/layout/HorizontalOrganizationChart"/>
    <dgm:cxn modelId="{935B48F4-59BB-45DA-B92D-CBBE6E63F960}" type="presParOf" srcId="{8BCEB70E-DC26-4094-89AC-90CB43745945}" destId="{386AD11A-0293-44BE-9759-7B612D6678E7}" srcOrd="0" destOrd="0" presId="urn:microsoft.com/office/officeart/2009/3/layout/HorizontalOrganizationChart"/>
    <dgm:cxn modelId="{07B0A48B-FD47-46AF-A2D0-A780BAC8E7A9}" type="presParOf" srcId="{8BCEB70E-DC26-4094-89AC-90CB43745945}" destId="{4458FE73-6580-450A-9C5D-CA3804D9BAB6}" srcOrd="1" destOrd="0" presId="urn:microsoft.com/office/officeart/2009/3/layout/HorizontalOrganizationChart"/>
    <dgm:cxn modelId="{3FEB2C68-00EA-40D4-B94B-26165A653570}" type="presParOf" srcId="{23B13DD4-30B8-4B97-8660-388C4BDD0275}" destId="{5F289887-A625-4206-8C5A-478E374DDAA7}" srcOrd="1" destOrd="0" presId="urn:microsoft.com/office/officeart/2009/3/layout/HorizontalOrganizationChart"/>
    <dgm:cxn modelId="{569137F0-1570-4834-91ED-53ADCEFDEB04}" type="presParOf" srcId="{5F289887-A625-4206-8C5A-478E374DDAA7}" destId="{CE4007F8-C959-438A-8D22-6B9B3303016B}" srcOrd="0" destOrd="0" presId="urn:microsoft.com/office/officeart/2009/3/layout/HorizontalOrganizationChart"/>
    <dgm:cxn modelId="{811DD223-D137-4B76-A81D-0F5F9E1DA2ED}" type="presParOf" srcId="{5F289887-A625-4206-8C5A-478E374DDAA7}" destId="{CE40C740-2107-4BF9-997B-96174B1B9DDC}" srcOrd="1" destOrd="0" presId="urn:microsoft.com/office/officeart/2009/3/layout/HorizontalOrganizationChart"/>
    <dgm:cxn modelId="{45C2D16B-6F26-4EDE-8622-C87C1924C423}" type="presParOf" srcId="{CE40C740-2107-4BF9-997B-96174B1B9DDC}" destId="{9B576445-6DD3-4981-87EA-3CAC320AE3CA}" srcOrd="0" destOrd="0" presId="urn:microsoft.com/office/officeart/2009/3/layout/HorizontalOrganizationChart"/>
    <dgm:cxn modelId="{44F379D5-6D87-4262-8B2F-52DD730509E9}" type="presParOf" srcId="{9B576445-6DD3-4981-87EA-3CAC320AE3CA}" destId="{A1EDFCFD-4B2F-4C96-A8B9-92DDB0F09B7A}" srcOrd="0" destOrd="0" presId="urn:microsoft.com/office/officeart/2009/3/layout/HorizontalOrganizationChart"/>
    <dgm:cxn modelId="{27DF9EA3-2FED-46CB-BD03-41DD91F3C8B3}" type="presParOf" srcId="{9B576445-6DD3-4981-87EA-3CAC320AE3CA}" destId="{41DB03EF-1AE3-4D89-B993-27C9CF959A4A}" srcOrd="1" destOrd="0" presId="urn:microsoft.com/office/officeart/2009/3/layout/HorizontalOrganizationChart"/>
    <dgm:cxn modelId="{AA43081F-4EE4-4726-8E67-B9D0D474F1BF}" type="presParOf" srcId="{CE40C740-2107-4BF9-997B-96174B1B9DDC}" destId="{4E08AC81-CC8D-4CAB-B74D-A08333A15EF6}" srcOrd="1" destOrd="0" presId="urn:microsoft.com/office/officeart/2009/3/layout/HorizontalOrganizationChart"/>
    <dgm:cxn modelId="{202BCE5B-D156-4BB4-92A1-7A48DEF83009}" type="presParOf" srcId="{4E08AC81-CC8D-4CAB-B74D-A08333A15EF6}" destId="{9B941397-F87F-4C07-914B-BE52FD904047}" srcOrd="0" destOrd="0" presId="urn:microsoft.com/office/officeart/2009/3/layout/HorizontalOrganizationChart"/>
    <dgm:cxn modelId="{CCC74F78-44B6-46DD-B5F0-09919731C534}" type="presParOf" srcId="{4E08AC81-CC8D-4CAB-B74D-A08333A15EF6}" destId="{8A82E59C-A334-4A22-BC7F-61D653244BBF}" srcOrd="1" destOrd="0" presId="urn:microsoft.com/office/officeart/2009/3/layout/HorizontalOrganizationChart"/>
    <dgm:cxn modelId="{FFB6283C-BFED-4C95-88E2-2ABBA64F9479}" type="presParOf" srcId="{8A82E59C-A334-4A22-BC7F-61D653244BBF}" destId="{737ED971-51DC-455C-891A-5E54ACA78E5D}" srcOrd="0" destOrd="0" presId="urn:microsoft.com/office/officeart/2009/3/layout/HorizontalOrganizationChart"/>
    <dgm:cxn modelId="{3B09ECD4-9560-4E93-89E0-6C642468BFB7}" type="presParOf" srcId="{737ED971-51DC-455C-891A-5E54ACA78E5D}" destId="{BF46D650-ACF9-4FCC-9E2A-5550826F944E}" srcOrd="0" destOrd="0" presId="urn:microsoft.com/office/officeart/2009/3/layout/HorizontalOrganizationChart"/>
    <dgm:cxn modelId="{A67F686E-13EF-4E08-91A8-D8649F5BDBF3}" type="presParOf" srcId="{737ED971-51DC-455C-891A-5E54ACA78E5D}" destId="{FBBAB937-9436-4064-9493-03582AE92675}" srcOrd="1" destOrd="0" presId="urn:microsoft.com/office/officeart/2009/3/layout/HorizontalOrganizationChart"/>
    <dgm:cxn modelId="{7CFB061A-EF6F-4CA1-A76E-95B0C097AC4C}" type="presParOf" srcId="{8A82E59C-A334-4A22-BC7F-61D653244BBF}" destId="{B582D61A-E2CF-41F9-84C0-D48ADAA0CC54}" srcOrd="1" destOrd="0" presId="urn:microsoft.com/office/officeart/2009/3/layout/HorizontalOrganizationChart"/>
    <dgm:cxn modelId="{2EA7F562-1088-41BD-BC74-6049B0EF9A80}" type="presParOf" srcId="{8A82E59C-A334-4A22-BC7F-61D653244BBF}" destId="{E9106146-14FF-4E94-AC21-5E378DF4F661}" srcOrd="2" destOrd="0" presId="urn:microsoft.com/office/officeart/2009/3/layout/HorizontalOrganizationChart"/>
    <dgm:cxn modelId="{E273D4E9-BE80-4213-B6DE-B6C124226BF1}" type="presParOf" srcId="{4E08AC81-CC8D-4CAB-B74D-A08333A15EF6}" destId="{42B7C0DC-7C8D-4B6B-909A-0EE6746FDD0F}" srcOrd="2" destOrd="0" presId="urn:microsoft.com/office/officeart/2009/3/layout/HorizontalOrganizationChart"/>
    <dgm:cxn modelId="{3655DC7F-1152-44CB-BF6A-0923AC074207}" type="presParOf" srcId="{4E08AC81-CC8D-4CAB-B74D-A08333A15EF6}" destId="{15C3C767-5930-42B3-B5F4-D412FF012FC0}" srcOrd="3" destOrd="0" presId="urn:microsoft.com/office/officeart/2009/3/layout/HorizontalOrganizationChart"/>
    <dgm:cxn modelId="{D76B83CA-48E6-4EAF-B2F2-E8D4BFB24ADE}" type="presParOf" srcId="{15C3C767-5930-42B3-B5F4-D412FF012FC0}" destId="{B5AF84DF-BA22-40DF-B760-4A547843AC5C}" srcOrd="0" destOrd="0" presId="urn:microsoft.com/office/officeart/2009/3/layout/HorizontalOrganizationChart"/>
    <dgm:cxn modelId="{B4DC8A2F-9A27-4EF8-B8FA-1874AB45D81A}" type="presParOf" srcId="{B5AF84DF-BA22-40DF-B760-4A547843AC5C}" destId="{B3992A3D-38F5-4D42-979C-9506AB313FCA}" srcOrd="0" destOrd="0" presId="urn:microsoft.com/office/officeart/2009/3/layout/HorizontalOrganizationChart"/>
    <dgm:cxn modelId="{75D020E7-18E5-4CB1-88BD-6F36897651A0}" type="presParOf" srcId="{B5AF84DF-BA22-40DF-B760-4A547843AC5C}" destId="{E9B596D0-32E6-44E8-982C-DB3D34210E73}" srcOrd="1" destOrd="0" presId="urn:microsoft.com/office/officeart/2009/3/layout/HorizontalOrganizationChart"/>
    <dgm:cxn modelId="{5E685607-1756-40B4-9CEC-25DA4D24DA3D}" type="presParOf" srcId="{15C3C767-5930-42B3-B5F4-D412FF012FC0}" destId="{67C37448-BF58-44F3-9578-84D142BFC470}" srcOrd="1" destOrd="0" presId="urn:microsoft.com/office/officeart/2009/3/layout/HorizontalOrganizationChart"/>
    <dgm:cxn modelId="{A313D96F-8E5E-4FC5-A58A-C46BE02209B2}" type="presParOf" srcId="{15C3C767-5930-42B3-B5F4-D412FF012FC0}" destId="{E24A7576-06E8-475D-8181-F5AF6E1BCA9D}" srcOrd="2" destOrd="0" presId="urn:microsoft.com/office/officeart/2009/3/layout/HorizontalOrganizationChart"/>
    <dgm:cxn modelId="{8D3C15C3-3903-4FBC-A0FB-E37EEAA8CDE6}" type="presParOf" srcId="{CE40C740-2107-4BF9-997B-96174B1B9DDC}" destId="{E2BFFD0E-C74A-4AEB-AF0F-380335517314}" srcOrd="2" destOrd="0" presId="urn:microsoft.com/office/officeart/2009/3/layout/HorizontalOrganizationChart"/>
    <dgm:cxn modelId="{6B7BB702-81B9-44E9-B9AC-B6128FD5F2A7}" type="presParOf" srcId="{5F289887-A625-4206-8C5A-478E374DDAA7}" destId="{509E7ED4-655A-423C-AB91-7C691CEA8B4A}" srcOrd="2" destOrd="0" presId="urn:microsoft.com/office/officeart/2009/3/layout/HorizontalOrganizationChart"/>
    <dgm:cxn modelId="{B8036FCF-17E8-4ED7-87A8-8FBDDD9A142C}" type="presParOf" srcId="{5F289887-A625-4206-8C5A-478E374DDAA7}" destId="{43BDBEEA-9AD4-4AE5-BAEE-86B6D344EE15}" srcOrd="3" destOrd="0" presId="urn:microsoft.com/office/officeart/2009/3/layout/HorizontalOrganizationChart"/>
    <dgm:cxn modelId="{A9055396-6D6C-4B7E-AB79-4FE1EFC40D3E}" type="presParOf" srcId="{43BDBEEA-9AD4-4AE5-BAEE-86B6D344EE15}" destId="{28C8B9A4-AEFB-4085-9725-4D31B4390FB8}" srcOrd="0" destOrd="0" presId="urn:microsoft.com/office/officeart/2009/3/layout/HorizontalOrganizationChart"/>
    <dgm:cxn modelId="{5517FBD8-E5A5-41A2-B72E-D777B48C752B}" type="presParOf" srcId="{28C8B9A4-AEFB-4085-9725-4D31B4390FB8}" destId="{B53BC84D-B814-47A2-9081-7E8DA0DEA08C}" srcOrd="0" destOrd="0" presId="urn:microsoft.com/office/officeart/2009/3/layout/HorizontalOrganizationChart"/>
    <dgm:cxn modelId="{414A99B0-8437-482A-9150-C2FFE9D3134F}" type="presParOf" srcId="{28C8B9A4-AEFB-4085-9725-4D31B4390FB8}" destId="{5D2592B2-B94A-4497-A769-1A1C0AE0D078}" srcOrd="1" destOrd="0" presId="urn:microsoft.com/office/officeart/2009/3/layout/HorizontalOrganizationChart"/>
    <dgm:cxn modelId="{F8D4AF7D-2374-4F0E-8DA1-E58C9E210046}" type="presParOf" srcId="{43BDBEEA-9AD4-4AE5-BAEE-86B6D344EE15}" destId="{63CBC878-56E8-4525-BAC4-08195AC23F96}" srcOrd="1" destOrd="0" presId="urn:microsoft.com/office/officeart/2009/3/layout/HorizontalOrganizationChart"/>
    <dgm:cxn modelId="{E23A4DF2-325D-486C-B41F-4A958BB2B9D3}" type="presParOf" srcId="{63CBC878-56E8-4525-BAC4-08195AC23F96}" destId="{24731FC9-5171-490E-9F46-04F938690B1D}" srcOrd="0" destOrd="0" presId="urn:microsoft.com/office/officeart/2009/3/layout/HorizontalOrganizationChart"/>
    <dgm:cxn modelId="{A719C02A-DD37-48B7-A019-6DE6784E4938}" type="presParOf" srcId="{63CBC878-56E8-4525-BAC4-08195AC23F96}" destId="{0B346495-6A3D-4E06-B89C-0D3B0A116A1B}" srcOrd="1" destOrd="0" presId="urn:microsoft.com/office/officeart/2009/3/layout/HorizontalOrganizationChart"/>
    <dgm:cxn modelId="{576B9533-1E83-483B-A048-87B53ED2F996}" type="presParOf" srcId="{0B346495-6A3D-4E06-B89C-0D3B0A116A1B}" destId="{30B049B8-799F-4831-B38D-0D1A33C04AE1}" srcOrd="0" destOrd="0" presId="urn:microsoft.com/office/officeart/2009/3/layout/HorizontalOrganizationChart"/>
    <dgm:cxn modelId="{75D08532-4607-4EB6-A7F8-3E5F8C907E14}" type="presParOf" srcId="{30B049B8-799F-4831-B38D-0D1A33C04AE1}" destId="{F38F3BCE-8D31-4317-B39C-E0145F2F4262}" srcOrd="0" destOrd="0" presId="urn:microsoft.com/office/officeart/2009/3/layout/HorizontalOrganizationChart"/>
    <dgm:cxn modelId="{3E9A7909-8284-42E4-BC74-1D2374797FEF}" type="presParOf" srcId="{30B049B8-799F-4831-B38D-0D1A33C04AE1}" destId="{C92A82C6-48EE-445B-907F-4F1EE16B78B9}" srcOrd="1" destOrd="0" presId="urn:microsoft.com/office/officeart/2009/3/layout/HorizontalOrganizationChart"/>
    <dgm:cxn modelId="{7447EAAF-76BD-4128-9836-A33C7F6AFEB0}" type="presParOf" srcId="{0B346495-6A3D-4E06-B89C-0D3B0A116A1B}" destId="{431361DD-11F4-48B0-BD2C-8D0535EB9B7F}" srcOrd="1" destOrd="0" presId="urn:microsoft.com/office/officeart/2009/3/layout/HorizontalOrganizationChart"/>
    <dgm:cxn modelId="{4E43F38E-60E6-4CDE-ABA6-EAFC8C89AF46}" type="presParOf" srcId="{0B346495-6A3D-4E06-B89C-0D3B0A116A1B}" destId="{A35E8199-BE94-48BB-B94B-BCE7E88A451D}" srcOrd="2" destOrd="0" presId="urn:microsoft.com/office/officeart/2009/3/layout/HorizontalOrganizationChart"/>
    <dgm:cxn modelId="{A2CB6BD6-B980-426A-896C-B3DC012580D0}" type="presParOf" srcId="{63CBC878-56E8-4525-BAC4-08195AC23F96}" destId="{1B8AA65F-50B7-40B0-93D2-5C8AFE0DA266}" srcOrd="2" destOrd="0" presId="urn:microsoft.com/office/officeart/2009/3/layout/HorizontalOrganizationChart"/>
    <dgm:cxn modelId="{1A0DA7B4-BFEF-4BD8-B3EF-200121E7B915}" type="presParOf" srcId="{63CBC878-56E8-4525-BAC4-08195AC23F96}" destId="{BD233993-0AD8-45BD-8967-09C04DD5E7D6}" srcOrd="3" destOrd="0" presId="urn:microsoft.com/office/officeart/2009/3/layout/HorizontalOrganizationChart"/>
    <dgm:cxn modelId="{20AE3D23-F43C-4EB5-AB9D-C539B1F3D3F3}" type="presParOf" srcId="{BD233993-0AD8-45BD-8967-09C04DD5E7D6}" destId="{DE454D99-9D46-4703-8E42-D20D73307618}" srcOrd="0" destOrd="0" presId="urn:microsoft.com/office/officeart/2009/3/layout/HorizontalOrganizationChart"/>
    <dgm:cxn modelId="{3B0160FA-AA18-49D8-A113-954F937575CA}" type="presParOf" srcId="{DE454D99-9D46-4703-8E42-D20D73307618}" destId="{EB8615F0-E607-4132-9D99-007AADCD4EF1}" srcOrd="0" destOrd="0" presId="urn:microsoft.com/office/officeart/2009/3/layout/HorizontalOrganizationChart"/>
    <dgm:cxn modelId="{6E17E263-6663-4E07-A895-F1DCF6DFC5CF}" type="presParOf" srcId="{DE454D99-9D46-4703-8E42-D20D73307618}" destId="{FD7C06CD-BC8D-4DFD-A095-7D5A09DD708D}" srcOrd="1" destOrd="0" presId="urn:microsoft.com/office/officeart/2009/3/layout/HorizontalOrganizationChart"/>
    <dgm:cxn modelId="{09D280B9-83DA-41BD-9141-E8838F1E4C42}" type="presParOf" srcId="{BD233993-0AD8-45BD-8967-09C04DD5E7D6}" destId="{F6C85B57-111A-4FAD-B7D5-7BD28D8F194F}" srcOrd="1" destOrd="0" presId="urn:microsoft.com/office/officeart/2009/3/layout/HorizontalOrganizationChart"/>
    <dgm:cxn modelId="{C7A4717E-D2FA-4419-ABCF-C18F8B014E7C}" type="presParOf" srcId="{BD233993-0AD8-45BD-8967-09C04DD5E7D6}" destId="{E5406918-C1B2-4C3F-8FAA-0D674F3C7067}" srcOrd="2" destOrd="0" presId="urn:microsoft.com/office/officeart/2009/3/layout/HorizontalOrganizationChart"/>
    <dgm:cxn modelId="{DD2BFE60-E279-4BFC-B15D-8208193E8648}" type="presParOf" srcId="{43BDBEEA-9AD4-4AE5-BAEE-86B6D344EE15}" destId="{69061010-1847-4847-A18B-9D21C37CB87A}" srcOrd="2" destOrd="0" presId="urn:microsoft.com/office/officeart/2009/3/layout/HorizontalOrganizationChart"/>
    <dgm:cxn modelId="{5233F94D-6D73-47B4-A574-DD819D1DD522}" type="presParOf" srcId="{5F289887-A625-4206-8C5A-478E374DDAA7}" destId="{7B46370B-20F5-4EA2-BDF6-3B7FD840D4F2}" srcOrd="4" destOrd="0" presId="urn:microsoft.com/office/officeart/2009/3/layout/HorizontalOrganizationChart"/>
    <dgm:cxn modelId="{B45055EC-E31A-4108-B328-D6C915742B65}" type="presParOf" srcId="{5F289887-A625-4206-8C5A-478E374DDAA7}" destId="{86CB7323-3932-42D4-ACD7-D248BAB8B301}" srcOrd="5" destOrd="0" presId="urn:microsoft.com/office/officeart/2009/3/layout/HorizontalOrganizationChart"/>
    <dgm:cxn modelId="{5943BB23-150F-47D7-908E-3710535CE0D6}" type="presParOf" srcId="{86CB7323-3932-42D4-ACD7-D248BAB8B301}" destId="{EEE385D7-BD6A-4BF5-A1C5-FC882D638A60}" srcOrd="0" destOrd="0" presId="urn:microsoft.com/office/officeart/2009/3/layout/HorizontalOrganizationChart"/>
    <dgm:cxn modelId="{5E5BE07E-CB0D-45C4-88D7-45E3BDAC7F44}" type="presParOf" srcId="{EEE385D7-BD6A-4BF5-A1C5-FC882D638A60}" destId="{39175593-6C84-4605-812D-91C4D2785B3D}" srcOrd="0" destOrd="0" presId="urn:microsoft.com/office/officeart/2009/3/layout/HorizontalOrganizationChart"/>
    <dgm:cxn modelId="{C8840D2B-38F5-42F9-BDA3-D62A98786DDD}" type="presParOf" srcId="{EEE385D7-BD6A-4BF5-A1C5-FC882D638A60}" destId="{EF7B8629-A21F-408A-842E-1071D9D8AEE5}" srcOrd="1" destOrd="0" presId="urn:microsoft.com/office/officeart/2009/3/layout/HorizontalOrganizationChart"/>
    <dgm:cxn modelId="{C9E93A83-994F-4F02-80AD-CCC558023656}" type="presParOf" srcId="{86CB7323-3932-42D4-ACD7-D248BAB8B301}" destId="{42CF3953-8983-4BE7-903D-F7A78BB9E7C0}" srcOrd="1" destOrd="0" presId="urn:microsoft.com/office/officeart/2009/3/layout/HorizontalOrganizationChart"/>
    <dgm:cxn modelId="{C1A1338B-F0E8-45BF-9391-198C468F0640}" type="presParOf" srcId="{42CF3953-8983-4BE7-903D-F7A78BB9E7C0}" destId="{69DA18A0-94CC-4553-945A-A25834F99908}" srcOrd="0" destOrd="0" presId="urn:microsoft.com/office/officeart/2009/3/layout/HorizontalOrganizationChart"/>
    <dgm:cxn modelId="{7903343A-A9F6-4853-B548-B9020AA44FE6}" type="presParOf" srcId="{42CF3953-8983-4BE7-903D-F7A78BB9E7C0}" destId="{6B6ED177-FB00-4C39-AF27-8FC676BEEEB3}" srcOrd="1" destOrd="0" presId="urn:microsoft.com/office/officeart/2009/3/layout/HorizontalOrganizationChart"/>
    <dgm:cxn modelId="{8A9868AA-3083-4F89-8575-D06A0521CFBE}" type="presParOf" srcId="{6B6ED177-FB00-4C39-AF27-8FC676BEEEB3}" destId="{F5809D1C-9370-4342-95E1-D6458C06DEDA}" srcOrd="0" destOrd="0" presId="urn:microsoft.com/office/officeart/2009/3/layout/HorizontalOrganizationChart"/>
    <dgm:cxn modelId="{1EE4E06A-BA4F-41CE-A9F7-8F2289BD2597}" type="presParOf" srcId="{F5809D1C-9370-4342-95E1-D6458C06DEDA}" destId="{B724B806-B7EC-4F21-8F31-BB1C5A9738C2}" srcOrd="0" destOrd="0" presId="urn:microsoft.com/office/officeart/2009/3/layout/HorizontalOrganizationChart"/>
    <dgm:cxn modelId="{A036C36A-7AF5-4D45-B3EA-CA72B2E453DD}" type="presParOf" srcId="{F5809D1C-9370-4342-95E1-D6458C06DEDA}" destId="{A7BDA382-2ECC-4A21-8AFD-4DDCB0A1E211}" srcOrd="1" destOrd="0" presId="urn:microsoft.com/office/officeart/2009/3/layout/HorizontalOrganizationChart"/>
    <dgm:cxn modelId="{A18A62A4-2AFB-4492-93FD-4A5476340D12}" type="presParOf" srcId="{6B6ED177-FB00-4C39-AF27-8FC676BEEEB3}" destId="{E45A2130-D225-4295-A0B7-B47C09AA55E4}" srcOrd="1" destOrd="0" presId="urn:microsoft.com/office/officeart/2009/3/layout/HorizontalOrganizationChart"/>
    <dgm:cxn modelId="{5D952345-E1C2-413C-B123-4D494C01D7B7}" type="presParOf" srcId="{6B6ED177-FB00-4C39-AF27-8FC676BEEEB3}" destId="{1545812B-77F9-48FC-8AEF-B9969B4B23F6}" srcOrd="2" destOrd="0" presId="urn:microsoft.com/office/officeart/2009/3/layout/HorizontalOrganizationChart"/>
    <dgm:cxn modelId="{69A329C5-255B-428A-9438-21C052A23F75}" type="presParOf" srcId="{42CF3953-8983-4BE7-903D-F7A78BB9E7C0}" destId="{768863B9-B5BD-4186-B6A5-B006ACE51655}" srcOrd="2" destOrd="0" presId="urn:microsoft.com/office/officeart/2009/3/layout/HorizontalOrganizationChart"/>
    <dgm:cxn modelId="{96CFD2B2-F9CE-4062-9586-74800C4728B5}" type="presParOf" srcId="{42CF3953-8983-4BE7-903D-F7A78BB9E7C0}" destId="{B71E2263-EFB0-4DAA-B4E9-9E603A4EE7C8}" srcOrd="3" destOrd="0" presId="urn:microsoft.com/office/officeart/2009/3/layout/HorizontalOrganizationChart"/>
    <dgm:cxn modelId="{B4297F31-8CC8-4FA9-B994-E1DE548927B6}" type="presParOf" srcId="{B71E2263-EFB0-4DAA-B4E9-9E603A4EE7C8}" destId="{9E10AA04-C285-4041-A213-12F03133E088}" srcOrd="0" destOrd="0" presId="urn:microsoft.com/office/officeart/2009/3/layout/HorizontalOrganizationChart"/>
    <dgm:cxn modelId="{DB126BB4-E252-4F0E-857E-82689F938DD2}" type="presParOf" srcId="{9E10AA04-C285-4041-A213-12F03133E088}" destId="{6901B6F3-6C78-43F1-8061-8AE7356A3BC2}" srcOrd="0" destOrd="0" presId="urn:microsoft.com/office/officeart/2009/3/layout/HorizontalOrganizationChart"/>
    <dgm:cxn modelId="{77C945B0-7FC6-40FB-A1F6-23E5B6899185}" type="presParOf" srcId="{9E10AA04-C285-4041-A213-12F03133E088}" destId="{FEBC607A-5F65-446D-B1E0-7461A929C7BA}" srcOrd="1" destOrd="0" presId="urn:microsoft.com/office/officeart/2009/3/layout/HorizontalOrganizationChart"/>
    <dgm:cxn modelId="{F935F409-B9C3-4D3E-B897-15B312CFC93E}" type="presParOf" srcId="{B71E2263-EFB0-4DAA-B4E9-9E603A4EE7C8}" destId="{B311C96F-E576-400C-8447-C3151ED40943}" srcOrd="1" destOrd="0" presId="urn:microsoft.com/office/officeart/2009/3/layout/HorizontalOrganizationChart"/>
    <dgm:cxn modelId="{A7F3B802-1269-4266-B976-9636E6941443}" type="presParOf" srcId="{B71E2263-EFB0-4DAA-B4E9-9E603A4EE7C8}" destId="{8A0E7B88-1058-4D74-B369-80FFE0DE4132}" srcOrd="2" destOrd="0" presId="urn:microsoft.com/office/officeart/2009/3/layout/HorizontalOrganizationChart"/>
    <dgm:cxn modelId="{BC33D8AD-00B7-4492-8F1F-C8B2D0989929}" type="presParOf" srcId="{86CB7323-3932-42D4-ACD7-D248BAB8B301}" destId="{66EE7802-23C5-43CE-BDA8-212C35547E4A}" srcOrd="2" destOrd="0" presId="urn:microsoft.com/office/officeart/2009/3/layout/HorizontalOrganizationChart"/>
    <dgm:cxn modelId="{27661A17-B4E1-4F34-AE41-05175418D67E}" type="presParOf" srcId="{23B13DD4-30B8-4B97-8660-388C4BDD0275}" destId="{0D8582ED-2AE9-4D39-85CB-0812B463BD97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057BCB-43AD-4266-BE79-117513D8AF4B}" type="doc">
      <dgm:prSet loTypeId="urn:microsoft.com/office/officeart/2009/3/layout/HorizontalOrganizationChart" loCatId="hierarchy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DE676AE-F9C3-4C95-BF3B-65FEDF151F82}">
      <dgm:prSet phldrT="[Text]"/>
      <dgm:spPr/>
      <dgm:t>
        <a:bodyPr/>
        <a:lstStyle/>
        <a:p>
          <a:r>
            <a:rPr lang="en-US" dirty="0" smtClean="0"/>
            <a:t>Written words</a:t>
          </a:r>
          <a:endParaRPr lang="en-US" dirty="0"/>
        </a:p>
      </dgm:t>
    </dgm:pt>
    <dgm:pt modelId="{404FA585-25FF-48DF-8C51-C29A8FEF12E3}" type="parTrans" cxnId="{316EE3B0-B498-46F8-BE63-F767A60B6E54}">
      <dgm:prSet/>
      <dgm:spPr/>
      <dgm:t>
        <a:bodyPr/>
        <a:lstStyle/>
        <a:p>
          <a:endParaRPr lang="en-US"/>
        </a:p>
      </dgm:t>
    </dgm:pt>
    <dgm:pt modelId="{A352BC5F-D59B-494E-BD03-4B03BC8FC984}" type="sibTrans" cxnId="{316EE3B0-B498-46F8-BE63-F767A60B6E54}">
      <dgm:prSet/>
      <dgm:spPr/>
      <dgm:t>
        <a:bodyPr/>
        <a:lstStyle/>
        <a:p>
          <a:endParaRPr lang="en-US"/>
        </a:p>
      </dgm:t>
    </dgm:pt>
    <dgm:pt modelId="{19217D77-535C-4CFF-845C-34A1FCC4546F}">
      <dgm:prSet phldrT="[Text]"/>
      <dgm:spPr/>
      <dgm:t>
        <a:bodyPr/>
        <a:lstStyle/>
        <a:p>
          <a:r>
            <a:rPr lang="en-US" dirty="0" smtClean="0"/>
            <a:t>Spoken words</a:t>
          </a:r>
          <a:endParaRPr lang="en-US" dirty="0"/>
        </a:p>
      </dgm:t>
    </dgm:pt>
    <dgm:pt modelId="{F1C693F5-F459-4B7D-BD7D-0D1B9E54A3AD}" type="parTrans" cxnId="{87226FB0-E986-4F98-B7FF-99337FBFB7A3}">
      <dgm:prSet/>
      <dgm:spPr/>
      <dgm:t>
        <a:bodyPr/>
        <a:lstStyle/>
        <a:p>
          <a:endParaRPr lang="en-US"/>
        </a:p>
      </dgm:t>
    </dgm:pt>
    <dgm:pt modelId="{B9E00AA1-08B4-4C32-9558-7A991CE0740F}" type="sibTrans" cxnId="{87226FB0-E986-4F98-B7FF-99337FBFB7A3}">
      <dgm:prSet/>
      <dgm:spPr/>
      <dgm:t>
        <a:bodyPr/>
        <a:lstStyle/>
        <a:p>
          <a:endParaRPr lang="en-US"/>
        </a:p>
      </dgm:t>
    </dgm:pt>
    <dgm:pt modelId="{708F7B21-D3AB-4EF2-AD1E-CACECA3471FE}">
      <dgm:prSet phldrT="[Text]"/>
      <dgm:spPr/>
      <dgm:t>
        <a:bodyPr/>
        <a:lstStyle/>
        <a:p>
          <a:r>
            <a:rPr lang="en-US" dirty="0" smtClean="0"/>
            <a:t>Images</a:t>
          </a:r>
          <a:endParaRPr lang="en-US" dirty="0"/>
        </a:p>
      </dgm:t>
    </dgm:pt>
    <dgm:pt modelId="{096749F7-92CE-4AD6-B178-9050D930C596}" type="parTrans" cxnId="{58F8CFE1-E9F2-4A61-A44A-5E95DA7CB556}">
      <dgm:prSet/>
      <dgm:spPr/>
      <dgm:t>
        <a:bodyPr/>
        <a:lstStyle/>
        <a:p>
          <a:endParaRPr lang="en-US"/>
        </a:p>
      </dgm:t>
    </dgm:pt>
    <dgm:pt modelId="{B3E5954F-FBED-4ABB-A0DD-97B665D866BD}" type="sibTrans" cxnId="{58F8CFE1-E9F2-4A61-A44A-5E95DA7CB556}">
      <dgm:prSet/>
      <dgm:spPr/>
      <dgm:t>
        <a:bodyPr/>
        <a:lstStyle/>
        <a:p>
          <a:endParaRPr lang="en-US"/>
        </a:p>
      </dgm:t>
    </dgm:pt>
    <dgm:pt modelId="{6F3C24DD-471D-4F01-BD0B-D1FE5C8DBA92}">
      <dgm:prSet phldrT="[Text]"/>
      <dgm:spPr/>
      <dgm:t>
        <a:bodyPr/>
        <a:lstStyle/>
        <a:p>
          <a:r>
            <a:rPr lang="en-US" dirty="0" smtClean="0"/>
            <a:t>Analog</a:t>
          </a:r>
          <a:endParaRPr lang="en-US" dirty="0"/>
        </a:p>
      </dgm:t>
    </dgm:pt>
    <dgm:pt modelId="{F064385E-551E-4B0D-ACA3-0616CDAC49AE}" type="parTrans" cxnId="{C9C960C7-EEB4-46D9-BC6C-DAFC60981F9C}">
      <dgm:prSet/>
      <dgm:spPr/>
      <dgm:t>
        <a:bodyPr/>
        <a:lstStyle/>
        <a:p>
          <a:endParaRPr lang="en-US"/>
        </a:p>
      </dgm:t>
    </dgm:pt>
    <dgm:pt modelId="{B474F25D-082A-4481-85B9-A1FB173498E8}" type="sibTrans" cxnId="{C9C960C7-EEB4-46D9-BC6C-DAFC60981F9C}">
      <dgm:prSet/>
      <dgm:spPr/>
      <dgm:t>
        <a:bodyPr/>
        <a:lstStyle/>
        <a:p>
          <a:endParaRPr lang="en-US"/>
        </a:p>
      </dgm:t>
    </dgm:pt>
    <dgm:pt modelId="{D87BC719-54E9-464D-AC7C-C872D4FC85C4}">
      <dgm:prSet phldrT="[Text]"/>
      <dgm:spPr/>
      <dgm:t>
        <a:bodyPr/>
        <a:lstStyle/>
        <a:p>
          <a:r>
            <a:rPr lang="en-US" dirty="0" smtClean="0"/>
            <a:t>Analog</a:t>
          </a:r>
          <a:endParaRPr lang="en-US" dirty="0"/>
        </a:p>
      </dgm:t>
    </dgm:pt>
    <dgm:pt modelId="{D46CEC8D-8574-4ADA-BDC7-1009E2EA8A8B}" type="parTrans" cxnId="{CA4B4240-1ADE-42A2-B226-0DB9716C79F1}">
      <dgm:prSet/>
      <dgm:spPr/>
      <dgm:t>
        <a:bodyPr/>
        <a:lstStyle/>
        <a:p>
          <a:endParaRPr lang="en-US"/>
        </a:p>
      </dgm:t>
    </dgm:pt>
    <dgm:pt modelId="{8271BCBA-A77E-430C-8019-455C0F2A98EF}" type="sibTrans" cxnId="{CA4B4240-1ADE-42A2-B226-0DB9716C79F1}">
      <dgm:prSet/>
      <dgm:spPr/>
      <dgm:t>
        <a:bodyPr/>
        <a:lstStyle/>
        <a:p>
          <a:endParaRPr lang="en-US"/>
        </a:p>
      </dgm:t>
    </dgm:pt>
    <dgm:pt modelId="{7B21D7DE-98ED-4B40-87EB-9ABE7C207306}">
      <dgm:prSet phldrT="[Text]"/>
      <dgm:spPr/>
      <dgm:t>
        <a:bodyPr/>
        <a:lstStyle/>
        <a:p>
          <a:r>
            <a:rPr lang="en-US" dirty="0" smtClean="0"/>
            <a:t>Digital</a:t>
          </a:r>
          <a:endParaRPr lang="en-US" dirty="0"/>
        </a:p>
      </dgm:t>
    </dgm:pt>
    <dgm:pt modelId="{72A35E9F-C151-41C0-AC60-5231A4A87021}" type="parTrans" cxnId="{6A57EB63-3F18-45C4-BC48-7AAA01DE693D}">
      <dgm:prSet/>
      <dgm:spPr/>
      <dgm:t>
        <a:bodyPr/>
        <a:lstStyle/>
        <a:p>
          <a:endParaRPr lang="en-US"/>
        </a:p>
      </dgm:t>
    </dgm:pt>
    <dgm:pt modelId="{9FBFE31E-55FF-4F82-B415-33CBCCBB2E04}" type="sibTrans" cxnId="{6A57EB63-3F18-45C4-BC48-7AAA01DE693D}">
      <dgm:prSet/>
      <dgm:spPr/>
      <dgm:t>
        <a:bodyPr/>
        <a:lstStyle/>
        <a:p>
          <a:endParaRPr lang="en-US"/>
        </a:p>
      </dgm:t>
    </dgm:pt>
    <dgm:pt modelId="{C7A2C217-B058-4868-A5B1-91DC2CE495E0}">
      <dgm:prSet phldrT="[Text]"/>
      <dgm:spPr/>
      <dgm:t>
        <a:bodyPr/>
        <a:lstStyle/>
        <a:p>
          <a:r>
            <a:rPr lang="en-US" dirty="0" smtClean="0"/>
            <a:t>Analog</a:t>
          </a:r>
          <a:endParaRPr lang="en-US" dirty="0"/>
        </a:p>
      </dgm:t>
    </dgm:pt>
    <dgm:pt modelId="{9628BBBA-3FD5-47B9-BBCE-05115135B82D}" type="parTrans" cxnId="{15A29E28-C798-4969-A8B7-E511772CA956}">
      <dgm:prSet/>
      <dgm:spPr/>
      <dgm:t>
        <a:bodyPr/>
        <a:lstStyle/>
        <a:p>
          <a:endParaRPr lang="en-US"/>
        </a:p>
      </dgm:t>
    </dgm:pt>
    <dgm:pt modelId="{39FB79B2-B1A9-46E3-BE84-1C0C240CC98F}" type="sibTrans" cxnId="{15A29E28-C798-4969-A8B7-E511772CA956}">
      <dgm:prSet/>
      <dgm:spPr/>
      <dgm:t>
        <a:bodyPr/>
        <a:lstStyle/>
        <a:p>
          <a:endParaRPr lang="en-US"/>
        </a:p>
      </dgm:t>
    </dgm:pt>
    <dgm:pt modelId="{4203E26A-517F-4618-8610-AA4225DC27F0}">
      <dgm:prSet phldrT="[Text]"/>
      <dgm:spPr/>
      <dgm:t>
        <a:bodyPr/>
        <a:lstStyle/>
        <a:p>
          <a:r>
            <a:rPr lang="en-US" dirty="0" smtClean="0"/>
            <a:t>Digital</a:t>
          </a:r>
          <a:endParaRPr lang="en-US" dirty="0"/>
        </a:p>
      </dgm:t>
    </dgm:pt>
    <dgm:pt modelId="{1905C9BD-233D-4135-962A-FF6B68BA1C01}" type="parTrans" cxnId="{4F0EC04F-0417-45E3-A15B-20E5C598DC37}">
      <dgm:prSet/>
      <dgm:spPr/>
      <dgm:t>
        <a:bodyPr/>
        <a:lstStyle/>
        <a:p>
          <a:endParaRPr lang="en-US"/>
        </a:p>
      </dgm:t>
    </dgm:pt>
    <dgm:pt modelId="{2D68A388-2270-46B2-96C6-DAE8B83C75FC}" type="sibTrans" cxnId="{4F0EC04F-0417-45E3-A15B-20E5C598DC37}">
      <dgm:prSet/>
      <dgm:spPr/>
      <dgm:t>
        <a:bodyPr/>
        <a:lstStyle/>
        <a:p>
          <a:endParaRPr lang="en-US"/>
        </a:p>
      </dgm:t>
    </dgm:pt>
    <dgm:pt modelId="{22C6C174-C2C5-47BD-9E03-18129030B7F1}">
      <dgm:prSet phldrT="[Text]"/>
      <dgm:spPr/>
      <dgm:t>
        <a:bodyPr/>
        <a:lstStyle/>
        <a:p>
          <a:r>
            <a:rPr lang="en-US" dirty="0" smtClean="0"/>
            <a:t>Content Delivery</a:t>
          </a:r>
          <a:endParaRPr lang="en-US" dirty="0"/>
        </a:p>
      </dgm:t>
    </dgm:pt>
    <dgm:pt modelId="{22CB5137-4DF7-4942-B698-70C637CD998A}" type="parTrans" cxnId="{E3A95B8D-D8AA-44A9-9114-237B7813AE72}">
      <dgm:prSet/>
      <dgm:spPr/>
      <dgm:t>
        <a:bodyPr/>
        <a:lstStyle/>
        <a:p>
          <a:endParaRPr lang="en-US"/>
        </a:p>
      </dgm:t>
    </dgm:pt>
    <dgm:pt modelId="{682EE22E-5B8A-4C47-9D67-D3BFA393615C}" type="sibTrans" cxnId="{E3A95B8D-D8AA-44A9-9114-237B7813AE72}">
      <dgm:prSet/>
      <dgm:spPr/>
      <dgm:t>
        <a:bodyPr/>
        <a:lstStyle/>
        <a:p>
          <a:endParaRPr lang="en-US"/>
        </a:p>
      </dgm:t>
    </dgm:pt>
    <dgm:pt modelId="{F2B02BE3-DD4E-4BD6-BAE0-DFA3FE29B61F}">
      <dgm:prSet phldrT="[Text]"/>
      <dgm:spPr/>
      <dgm:t>
        <a:bodyPr/>
        <a:lstStyle/>
        <a:p>
          <a:r>
            <a:rPr lang="en-US" dirty="0" smtClean="0"/>
            <a:t>Textbook</a:t>
          </a:r>
          <a:endParaRPr lang="en-US" dirty="0"/>
        </a:p>
      </dgm:t>
    </dgm:pt>
    <dgm:pt modelId="{FD761FB2-4FC2-4CDA-9B1B-E67F788E5438}" type="parTrans" cxnId="{80BD180D-3625-4B4A-9303-3A8940081F5C}">
      <dgm:prSet/>
      <dgm:spPr/>
      <dgm:t>
        <a:bodyPr/>
        <a:lstStyle/>
        <a:p>
          <a:endParaRPr lang="en-US"/>
        </a:p>
      </dgm:t>
    </dgm:pt>
    <dgm:pt modelId="{0F74CFE0-1E4F-4391-A8A3-A333678004E5}" type="sibTrans" cxnId="{80BD180D-3625-4B4A-9303-3A8940081F5C}">
      <dgm:prSet/>
      <dgm:spPr/>
      <dgm:t>
        <a:bodyPr/>
        <a:lstStyle/>
        <a:p>
          <a:endParaRPr lang="en-US"/>
        </a:p>
      </dgm:t>
    </dgm:pt>
    <dgm:pt modelId="{A875B8E5-FFBE-4B4C-A4AC-0CCD7EE5563F}">
      <dgm:prSet phldrT="[Text]"/>
      <dgm:spPr/>
      <dgm:t>
        <a:bodyPr/>
        <a:lstStyle/>
        <a:p>
          <a:r>
            <a:rPr lang="en-US" dirty="0" smtClean="0"/>
            <a:t>Instructor notes</a:t>
          </a:r>
          <a:endParaRPr lang="en-US" dirty="0"/>
        </a:p>
      </dgm:t>
    </dgm:pt>
    <dgm:pt modelId="{3F3EBA89-3240-4FB2-B601-64DA72BE26BB}" type="parTrans" cxnId="{9E15E8BA-C68B-49F6-88E6-03173B322647}">
      <dgm:prSet/>
      <dgm:spPr/>
      <dgm:t>
        <a:bodyPr/>
        <a:lstStyle/>
        <a:p>
          <a:endParaRPr lang="en-US"/>
        </a:p>
      </dgm:t>
    </dgm:pt>
    <dgm:pt modelId="{81B7F009-CAAB-4FE0-8B3B-34730DDBB83D}" type="sibTrans" cxnId="{9E15E8BA-C68B-49F6-88E6-03173B322647}">
      <dgm:prSet/>
      <dgm:spPr/>
      <dgm:t>
        <a:bodyPr/>
        <a:lstStyle/>
        <a:p>
          <a:endParaRPr lang="en-US"/>
        </a:p>
      </dgm:t>
    </dgm:pt>
    <dgm:pt modelId="{1FC784B7-8633-4C86-9D9A-037369AD24B9}">
      <dgm:prSet phldrT="[Text]"/>
      <dgm:spPr/>
      <dgm:t>
        <a:bodyPr/>
        <a:lstStyle/>
        <a:p>
          <a:r>
            <a:rPr lang="en-US" dirty="0" smtClean="0"/>
            <a:t>Lecture</a:t>
          </a:r>
          <a:endParaRPr lang="en-US" dirty="0"/>
        </a:p>
      </dgm:t>
    </dgm:pt>
    <dgm:pt modelId="{7AAB9FB0-C10F-4DF9-8236-CC29F5F157D0}" type="parTrans" cxnId="{EF73395B-33DE-4FFA-88AE-DD791FABB62B}">
      <dgm:prSet/>
      <dgm:spPr/>
      <dgm:t>
        <a:bodyPr/>
        <a:lstStyle/>
        <a:p>
          <a:endParaRPr lang="en-US"/>
        </a:p>
      </dgm:t>
    </dgm:pt>
    <dgm:pt modelId="{5FA97029-72A0-4D46-94C4-203E00879745}" type="sibTrans" cxnId="{EF73395B-33DE-4FFA-88AE-DD791FABB62B}">
      <dgm:prSet/>
      <dgm:spPr/>
      <dgm:t>
        <a:bodyPr/>
        <a:lstStyle/>
        <a:p>
          <a:endParaRPr lang="en-US"/>
        </a:p>
      </dgm:t>
    </dgm:pt>
    <dgm:pt modelId="{256A288E-E87F-49C9-936F-0B572F634A44}">
      <dgm:prSet phldrT="[Text]"/>
      <dgm:spPr/>
      <dgm:t>
        <a:bodyPr/>
        <a:lstStyle/>
        <a:p>
          <a:r>
            <a:rPr lang="en-US" dirty="0" smtClean="0"/>
            <a:t>Demo</a:t>
          </a:r>
          <a:endParaRPr lang="en-US" dirty="0"/>
        </a:p>
      </dgm:t>
    </dgm:pt>
    <dgm:pt modelId="{4EB76666-1D61-4F82-8586-66665A186590}" type="parTrans" cxnId="{99C2BB59-263B-4E38-93B4-31AF4FB23DDA}">
      <dgm:prSet/>
      <dgm:spPr/>
      <dgm:t>
        <a:bodyPr/>
        <a:lstStyle/>
        <a:p>
          <a:endParaRPr lang="en-US"/>
        </a:p>
      </dgm:t>
    </dgm:pt>
    <dgm:pt modelId="{B29BE781-ADD0-454F-90C5-DFB518189DCD}" type="sibTrans" cxnId="{99C2BB59-263B-4E38-93B4-31AF4FB23DDA}">
      <dgm:prSet/>
      <dgm:spPr/>
      <dgm:t>
        <a:bodyPr/>
        <a:lstStyle/>
        <a:p>
          <a:endParaRPr lang="en-US"/>
        </a:p>
      </dgm:t>
    </dgm:pt>
    <dgm:pt modelId="{11597550-73F9-436B-B050-8785B04747A0}">
      <dgm:prSet phldrT="[Text]"/>
      <dgm:spPr/>
      <dgm:t>
        <a:bodyPr/>
        <a:lstStyle/>
        <a:p>
          <a:r>
            <a:rPr lang="en-US" dirty="0" smtClean="0"/>
            <a:t>Photos</a:t>
          </a:r>
          <a:endParaRPr lang="en-US" dirty="0"/>
        </a:p>
      </dgm:t>
    </dgm:pt>
    <dgm:pt modelId="{5407D14C-153E-40C9-ADE9-6B825DF4E189}" type="parTrans" cxnId="{CF011CB8-305A-40C5-8266-5BB980731FF9}">
      <dgm:prSet/>
      <dgm:spPr/>
      <dgm:t>
        <a:bodyPr/>
        <a:lstStyle/>
        <a:p>
          <a:endParaRPr lang="en-US"/>
        </a:p>
      </dgm:t>
    </dgm:pt>
    <dgm:pt modelId="{D8066553-25AE-4691-A495-65FD065E72AF}" type="sibTrans" cxnId="{CF011CB8-305A-40C5-8266-5BB980731FF9}">
      <dgm:prSet/>
      <dgm:spPr/>
      <dgm:t>
        <a:bodyPr/>
        <a:lstStyle/>
        <a:p>
          <a:endParaRPr lang="en-US"/>
        </a:p>
      </dgm:t>
    </dgm:pt>
    <dgm:pt modelId="{7DC3DAB9-5F54-4A5A-8D35-E5FD4FDA07C6}">
      <dgm:prSet phldrT="[Text]"/>
      <dgm:spPr/>
      <dgm:t>
        <a:bodyPr/>
        <a:lstStyle/>
        <a:p>
          <a:r>
            <a:rPr lang="en-US" dirty="0" smtClean="0"/>
            <a:t>Diagrams</a:t>
          </a:r>
          <a:endParaRPr lang="en-US" dirty="0"/>
        </a:p>
      </dgm:t>
    </dgm:pt>
    <dgm:pt modelId="{A52589AB-CED0-42CE-8333-F3694B901391}" type="parTrans" cxnId="{2F06CDB7-7350-4253-B09F-8D6AAB18A614}">
      <dgm:prSet/>
      <dgm:spPr/>
      <dgm:t>
        <a:bodyPr/>
        <a:lstStyle/>
        <a:p>
          <a:endParaRPr lang="en-US"/>
        </a:p>
      </dgm:t>
    </dgm:pt>
    <dgm:pt modelId="{3734B894-5FB6-4396-8908-5B386C021736}" type="sibTrans" cxnId="{2F06CDB7-7350-4253-B09F-8D6AAB18A614}">
      <dgm:prSet/>
      <dgm:spPr/>
      <dgm:t>
        <a:bodyPr/>
        <a:lstStyle/>
        <a:p>
          <a:endParaRPr lang="en-US"/>
        </a:p>
      </dgm:t>
    </dgm:pt>
    <dgm:pt modelId="{DF65EF97-DD0E-41A0-97DE-3BAD552ECB06}">
      <dgm:prSet phldrT="[Text]"/>
      <dgm:spPr/>
      <dgm:t>
        <a:bodyPr/>
        <a:lstStyle/>
        <a:p>
          <a:r>
            <a:rPr lang="en-US" dirty="0" smtClean="0"/>
            <a:t>Video</a:t>
          </a:r>
          <a:endParaRPr lang="en-US" dirty="0"/>
        </a:p>
      </dgm:t>
    </dgm:pt>
    <dgm:pt modelId="{797A457B-16AA-47B5-8076-B2C365987A31}" type="parTrans" cxnId="{489C516C-1215-435D-A82B-229A198C1255}">
      <dgm:prSet/>
      <dgm:spPr/>
      <dgm:t>
        <a:bodyPr/>
        <a:lstStyle/>
        <a:p>
          <a:endParaRPr lang="en-US"/>
        </a:p>
      </dgm:t>
    </dgm:pt>
    <dgm:pt modelId="{27260D34-775B-4242-9826-90BE9FB74CD5}" type="sibTrans" cxnId="{489C516C-1215-435D-A82B-229A198C1255}">
      <dgm:prSet/>
      <dgm:spPr/>
      <dgm:t>
        <a:bodyPr/>
        <a:lstStyle/>
        <a:p>
          <a:endParaRPr lang="en-US"/>
        </a:p>
      </dgm:t>
    </dgm:pt>
    <dgm:pt modelId="{35B5BDE1-A9AE-4A2E-8891-19BBD2A3A34D}">
      <dgm:prSet phldrT="[Text]"/>
      <dgm:spPr/>
      <dgm:t>
        <a:bodyPr/>
        <a:lstStyle/>
        <a:p>
          <a:r>
            <a:rPr lang="en-US" dirty="0" smtClean="0"/>
            <a:t>Digital</a:t>
          </a:r>
          <a:endParaRPr lang="en-US" dirty="0"/>
        </a:p>
      </dgm:t>
    </dgm:pt>
    <dgm:pt modelId="{CEE2E881-3F46-48DB-96D7-BBBC7C02A1FB}" type="parTrans" cxnId="{0FCF2BAE-1BF4-43D2-BFBE-F0066588C090}">
      <dgm:prSet/>
      <dgm:spPr/>
      <dgm:t>
        <a:bodyPr/>
        <a:lstStyle/>
        <a:p>
          <a:endParaRPr lang="en-US"/>
        </a:p>
      </dgm:t>
    </dgm:pt>
    <dgm:pt modelId="{1DACF97E-D89E-4BC8-95D0-EBA3566D3708}" type="sibTrans" cxnId="{0FCF2BAE-1BF4-43D2-BFBE-F0066588C090}">
      <dgm:prSet/>
      <dgm:spPr/>
      <dgm:t>
        <a:bodyPr/>
        <a:lstStyle/>
        <a:p>
          <a:endParaRPr lang="en-US"/>
        </a:p>
      </dgm:t>
    </dgm:pt>
    <dgm:pt modelId="{3B60D64B-060F-4A47-BA59-ACF1D7BC871E}">
      <dgm:prSet phldrT="[Text]"/>
      <dgm:spPr/>
      <dgm:t>
        <a:bodyPr/>
        <a:lstStyle/>
        <a:p>
          <a:r>
            <a:rPr lang="en-US" dirty="0" smtClean="0"/>
            <a:t>Journal</a:t>
          </a:r>
          <a:endParaRPr lang="en-US" dirty="0"/>
        </a:p>
      </dgm:t>
    </dgm:pt>
    <dgm:pt modelId="{37F506FE-10AB-4E85-9328-45066F5D6995}" type="sibTrans" cxnId="{DB36296F-B1FA-4ADE-A9D7-A1F8170F09B7}">
      <dgm:prSet/>
      <dgm:spPr/>
      <dgm:t>
        <a:bodyPr/>
        <a:lstStyle/>
        <a:p>
          <a:endParaRPr lang="en-US"/>
        </a:p>
      </dgm:t>
    </dgm:pt>
    <dgm:pt modelId="{0D767D73-C0BA-4B92-A47D-9AF5BD11042B}" type="parTrans" cxnId="{DB36296F-B1FA-4ADE-A9D7-A1F8170F09B7}">
      <dgm:prSet/>
      <dgm:spPr/>
      <dgm:t>
        <a:bodyPr/>
        <a:lstStyle/>
        <a:p>
          <a:endParaRPr lang="en-US"/>
        </a:p>
      </dgm:t>
    </dgm:pt>
    <dgm:pt modelId="{4A8EB677-CC60-4AD8-B98B-7921E5D33909}">
      <dgm:prSet phldrT="[Text]"/>
      <dgm:spPr/>
      <dgm:t>
        <a:bodyPr/>
        <a:lstStyle/>
        <a:p>
          <a:r>
            <a:rPr lang="en-US" dirty="0" smtClean="0"/>
            <a:t>3D</a:t>
          </a:r>
          <a:endParaRPr lang="en-US" dirty="0"/>
        </a:p>
      </dgm:t>
    </dgm:pt>
    <dgm:pt modelId="{B0AB7AA4-A5FF-4C3B-B17A-5EA568E49A43}" type="parTrans" cxnId="{C586B13F-B902-423C-BCE4-0804C9E14D4B}">
      <dgm:prSet/>
      <dgm:spPr/>
      <dgm:t>
        <a:bodyPr/>
        <a:lstStyle/>
        <a:p>
          <a:endParaRPr lang="en-US"/>
        </a:p>
      </dgm:t>
    </dgm:pt>
    <dgm:pt modelId="{516CADF9-C9F3-4830-B5EA-1167CCF4A000}" type="sibTrans" cxnId="{C586B13F-B902-423C-BCE4-0804C9E14D4B}">
      <dgm:prSet/>
      <dgm:spPr/>
      <dgm:t>
        <a:bodyPr/>
        <a:lstStyle/>
        <a:p>
          <a:endParaRPr lang="en-US"/>
        </a:p>
      </dgm:t>
    </dgm:pt>
    <dgm:pt modelId="{6A96B733-995F-4074-8D50-E06D8181FD34}" type="pres">
      <dgm:prSet presAssocID="{A1057BCB-43AD-4266-BE79-117513D8AF4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3B13DD4-30B8-4B97-8660-388C4BDD0275}" type="pres">
      <dgm:prSet presAssocID="{22C6C174-C2C5-47BD-9E03-18129030B7F1}" presName="hierRoot1" presStyleCnt="0">
        <dgm:presLayoutVars>
          <dgm:hierBranch val="init"/>
        </dgm:presLayoutVars>
      </dgm:prSet>
      <dgm:spPr/>
    </dgm:pt>
    <dgm:pt modelId="{8BCEB70E-DC26-4094-89AC-90CB43745945}" type="pres">
      <dgm:prSet presAssocID="{22C6C174-C2C5-47BD-9E03-18129030B7F1}" presName="rootComposite1" presStyleCnt="0"/>
      <dgm:spPr/>
    </dgm:pt>
    <dgm:pt modelId="{386AD11A-0293-44BE-9759-7B612D6678E7}" type="pres">
      <dgm:prSet presAssocID="{22C6C174-C2C5-47BD-9E03-18129030B7F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58FE73-6580-450A-9C5D-CA3804D9BAB6}" type="pres">
      <dgm:prSet presAssocID="{22C6C174-C2C5-47BD-9E03-18129030B7F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F289887-A625-4206-8C5A-478E374DDAA7}" type="pres">
      <dgm:prSet presAssocID="{22C6C174-C2C5-47BD-9E03-18129030B7F1}" presName="hierChild2" presStyleCnt="0"/>
      <dgm:spPr/>
    </dgm:pt>
    <dgm:pt modelId="{CE4007F8-C959-438A-8D22-6B9B3303016B}" type="pres">
      <dgm:prSet presAssocID="{404FA585-25FF-48DF-8C51-C29A8FEF12E3}" presName="Name64" presStyleLbl="parChTrans1D2" presStyleIdx="0" presStyleCnt="3"/>
      <dgm:spPr/>
      <dgm:t>
        <a:bodyPr/>
        <a:lstStyle/>
        <a:p>
          <a:endParaRPr lang="en-US"/>
        </a:p>
      </dgm:t>
    </dgm:pt>
    <dgm:pt modelId="{CE40C740-2107-4BF9-997B-96174B1B9DDC}" type="pres">
      <dgm:prSet presAssocID="{FDE676AE-F9C3-4C95-BF3B-65FEDF151F82}" presName="hierRoot2" presStyleCnt="0">
        <dgm:presLayoutVars>
          <dgm:hierBranch val="init"/>
        </dgm:presLayoutVars>
      </dgm:prSet>
      <dgm:spPr/>
    </dgm:pt>
    <dgm:pt modelId="{9B576445-6DD3-4981-87EA-3CAC320AE3CA}" type="pres">
      <dgm:prSet presAssocID="{FDE676AE-F9C3-4C95-BF3B-65FEDF151F82}" presName="rootComposite" presStyleCnt="0"/>
      <dgm:spPr/>
    </dgm:pt>
    <dgm:pt modelId="{A1EDFCFD-4B2F-4C96-A8B9-92DDB0F09B7A}" type="pres">
      <dgm:prSet presAssocID="{FDE676AE-F9C3-4C95-BF3B-65FEDF151F82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DB03EF-1AE3-4D89-B993-27C9CF959A4A}" type="pres">
      <dgm:prSet presAssocID="{FDE676AE-F9C3-4C95-BF3B-65FEDF151F82}" presName="rootConnector" presStyleLbl="node2" presStyleIdx="0" presStyleCnt="3"/>
      <dgm:spPr/>
      <dgm:t>
        <a:bodyPr/>
        <a:lstStyle/>
        <a:p>
          <a:endParaRPr lang="en-US"/>
        </a:p>
      </dgm:t>
    </dgm:pt>
    <dgm:pt modelId="{4E08AC81-CC8D-4CAB-B74D-A08333A15EF6}" type="pres">
      <dgm:prSet presAssocID="{FDE676AE-F9C3-4C95-BF3B-65FEDF151F82}" presName="hierChild4" presStyleCnt="0"/>
      <dgm:spPr/>
    </dgm:pt>
    <dgm:pt modelId="{9B941397-F87F-4C07-914B-BE52FD904047}" type="pres">
      <dgm:prSet presAssocID="{D46CEC8D-8574-4ADA-BDC7-1009E2EA8A8B}" presName="Name64" presStyleLbl="parChTrans1D3" presStyleIdx="0" presStyleCnt="6"/>
      <dgm:spPr/>
      <dgm:t>
        <a:bodyPr/>
        <a:lstStyle/>
        <a:p>
          <a:endParaRPr lang="en-US"/>
        </a:p>
      </dgm:t>
    </dgm:pt>
    <dgm:pt modelId="{8A82E59C-A334-4A22-BC7F-61D653244BBF}" type="pres">
      <dgm:prSet presAssocID="{D87BC719-54E9-464D-AC7C-C872D4FC85C4}" presName="hierRoot2" presStyleCnt="0">
        <dgm:presLayoutVars>
          <dgm:hierBranch val="init"/>
        </dgm:presLayoutVars>
      </dgm:prSet>
      <dgm:spPr/>
    </dgm:pt>
    <dgm:pt modelId="{737ED971-51DC-455C-891A-5E54ACA78E5D}" type="pres">
      <dgm:prSet presAssocID="{D87BC719-54E9-464D-AC7C-C872D4FC85C4}" presName="rootComposite" presStyleCnt="0"/>
      <dgm:spPr/>
    </dgm:pt>
    <dgm:pt modelId="{BF46D650-ACF9-4FCC-9E2A-5550826F944E}" type="pres">
      <dgm:prSet presAssocID="{D87BC719-54E9-464D-AC7C-C872D4FC85C4}" presName="rootText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BAB937-9436-4064-9493-03582AE92675}" type="pres">
      <dgm:prSet presAssocID="{D87BC719-54E9-464D-AC7C-C872D4FC85C4}" presName="rootConnector" presStyleLbl="node3" presStyleIdx="0" presStyleCnt="6"/>
      <dgm:spPr/>
      <dgm:t>
        <a:bodyPr/>
        <a:lstStyle/>
        <a:p>
          <a:endParaRPr lang="en-US"/>
        </a:p>
      </dgm:t>
    </dgm:pt>
    <dgm:pt modelId="{B582D61A-E2CF-41F9-84C0-D48ADAA0CC54}" type="pres">
      <dgm:prSet presAssocID="{D87BC719-54E9-464D-AC7C-C872D4FC85C4}" presName="hierChild4" presStyleCnt="0"/>
      <dgm:spPr/>
    </dgm:pt>
    <dgm:pt modelId="{FEBAB22B-6C87-48C4-A6CA-F59D8979CDB1}" type="pres">
      <dgm:prSet presAssocID="{FD761FB2-4FC2-4CDA-9B1B-E67F788E5438}" presName="Name64" presStyleLbl="parChTrans1D4" presStyleIdx="0" presStyleCnt="9"/>
      <dgm:spPr/>
      <dgm:t>
        <a:bodyPr/>
        <a:lstStyle/>
        <a:p>
          <a:endParaRPr lang="en-US"/>
        </a:p>
      </dgm:t>
    </dgm:pt>
    <dgm:pt modelId="{6CCEF102-157C-42A1-92BD-C2419781987B}" type="pres">
      <dgm:prSet presAssocID="{F2B02BE3-DD4E-4BD6-BAE0-DFA3FE29B61F}" presName="hierRoot2" presStyleCnt="0">
        <dgm:presLayoutVars>
          <dgm:hierBranch val="init"/>
        </dgm:presLayoutVars>
      </dgm:prSet>
      <dgm:spPr/>
    </dgm:pt>
    <dgm:pt modelId="{77354ED7-B571-4854-9785-5AC3E31CA702}" type="pres">
      <dgm:prSet presAssocID="{F2B02BE3-DD4E-4BD6-BAE0-DFA3FE29B61F}" presName="rootComposite" presStyleCnt="0"/>
      <dgm:spPr/>
    </dgm:pt>
    <dgm:pt modelId="{EA57B4C1-D36E-40FD-A571-C8B0DA86F084}" type="pres">
      <dgm:prSet presAssocID="{F2B02BE3-DD4E-4BD6-BAE0-DFA3FE29B61F}" presName="rootText" presStyleLbl="node4" presStyleIdx="0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C39293B-6324-41DA-A655-510907AA459B}" type="pres">
      <dgm:prSet presAssocID="{F2B02BE3-DD4E-4BD6-BAE0-DFA3FE29B61F}" presName="rootConnector" presStyleLbl="node4" presStyleIdx="0" presStyleCnt="9"/>
      <dgm:spPr/>
      <dgm:t>
        <a:bodyPr/>
        <a:lstStyle/>
        <a:p>
          <a:endParaRPr lang="en-US"/>
        </a:p>
      </dgm:t>
    </dgm:pt>
    <dgm:pt modelId="{352C154F-53AE-47A1-B647-A883C7DFDB9D}" type="pres">
      <dgm:prSet presAssocID="{F2B02BE3-DD4E-4BD6-BAE0-DFA3FE29B61F}" presName="hierChild4" presStyleCnt="0"/>
      <dgm:spPr/>
    </dgm:pt>
    <dgm:pt modelId="{B867FA11-1FF1-4A41-AE3C-BC574C3D02B5}" type="pres">
      <dgm:prSet presAssocID="{F2B02BE3-DD4E-4BD6-BAE0-DFA3FE29B61F}" presName="hierChild5" presStyleCnt="0"/>
      <dgm:spPr/>
    </dgm:pt>
    <dgm:pt modelId="{43AB04A0-BB84-4FEA-8895-ADAA66C7D581}" type="pres">
      <dgm:prSet presAssocID="{0D767D73-C0BA-4B92-A47D-9AF5BD11042B}" presName="Name64" presStyleLbl="parChTrans1D4" presStyleIdx="1" presStyleCnt="9"/>
      <dgm:spPr/>
      <dgm:t>
        <a:bodyPr/>
        <a:lstStyle/>
        <a:p>
          <a:endParaRPr lang="en-US"/>
        </a:p>
      </dgm:t>
    </dgm:pt>
    <dgm:pt modelId="{372A2D45-5D7E-48F1-9859-5B7992E2F2F8}" type="pres">
      <dgm:prSet presAssocID="{3B60D64B-060F-4A47-BA59-ACF1D7BC871E}" presName="hierRoot2" presStyleCnt="0">
        <dgm:presLayoutVars>
          <dgm:hierBranch val="init"/>
        </dgm:presLayoutVars>
      </dgm:prSet>
      <dgm:spPr/>
    </dgm:pt>
    <dgm:pt modelId="{67E394D0-F947-4431-8BB4-9FE24C119533}" type="pres">
      <dgm:prSet presAssocID="{3B60D64B-060F-4A47-BA59-ACF1D7BC871E}" presName="rootComposite" presStyleCnt="0"/>
      <dgm:spPr/>
    </dgm:pt>
    <dgm:pt modelId="{F5124870-F44C-4469-84D6-EBCF9110C1BF}" type="pres">
      <dgm:prSet presAssocID="{3B60D64B-060F-4A47-BA59-ACF1D7BC871E}" presName="rootText" presStyleLbl="node4" presStyleIdx="1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25C7DCB-EDF2-4071-A6D6-8C9FDB3033E5}" type="pres">
      <dgm:prSet presAssocID="{3B60D64B-060F-4A47-BA59-ACF1D7BC871E}" presName="rootConnector" presStyleLbl="node4" presStyleIdx="1" presStyleCnt="9"/>
      <dgm:spPr/>
      <dgm:t>
        <a:bodyPr/>
        <a:lstStyle/>
        <a:p>
          <a:endParaRPr lang="en-US"/>
        </a:p>
      </dgm:t>
    </dgm:pt>
    <dgm:pt modelId="{C6CEBA37-766B-4018-9CCF-FCD17EE7DA75}" type="pres">
      <dgm:prSet presAssocID="{3B60D64B-060F-4A47-BA59-ACF1D7BC871E}" presName="hierChild4" presStyleCnt="0"/>
      <dgm:spPr/>
    </dgm:pt>
    <dgm:pt modelId="{C6BE1824-694F-4CE5-8086-4EFAC74B6517}" type="pres">
      <dgm:prSet presAssocID="{3B60D64B-060F-4A47-BA59-ACF1D7BC871E}" presName="hierChild5" presStyleCnt="0"/>
      <dgm:spPr/>
    </dgm:pt>
    <dgm:pt modelId="{927B7C4F-C6B5-4B69-A70B-FBEE193E0318}" type="pres">
      <dgm:prSet presAssocID="{3F3EBA89-3240-4FB2-B601-64DA72BE26BB}" presName="Name64" presStyleLbl="parChTrans1D4" presStyleIdx="2" presStyleCnt="9"/>
      <dgm:spPr/>
      <dgm:t>
        <a:bodyPr/>
        <a:lstStyle/>
        <a:p>
          <a:endParaRPr lang="en-US"/>
        </a:p>
      </dgm:t>
    </dgm:pt>
    <dgm:pt modelId="{BA07AFE7-C20F-44C2-933F-67290E123A7E}" type="pres">
      <dgm:prSet presAssocID="{A875B8E5-FFBE-4B4C-A4AC-0CCD7EE5563F}" presName="hierRoot2" presStyleCnt="0">
        <dgm:presLayoutVars>
          <dgm:hierBranch val="init"/>
        </dgm:presLayoutVars>
      </dgm:prSet>
      <dgm:spPr/>
    </dgm:pt>
    <dgm:pt modelId="{631EADBB-B7CB-4D26-AF66-CCE6745EFF43}" type="pres">
      <dgm:prSet presAssocID="{A875B8E5-FFBE-4B4C-A4AC-0CCD7EE5563F}" presName="rootComposite" presStyleCnt="0"/>
      <dgm:spPr/>
    </dgm:pt>
    <dgm:pt modelId="{843042C9-7041-4351-BDD9-D49D78E273E9}" type="pres">
      <dgm:prSet presAssocID="{A875B8E5-FFBE-4B4C-A4AC-0CCD7EE5563F}" presName="rootText" presStyleLbl="node4" presStyleIdx="2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CC4675-EE15-4785-913C-9F1FFE583069}" type="pres">
      <dgm:prSet presAssocID="{A875B8E5-FFBE-4B4C-A4AC-0CCD7EE5563F}" presName="rootConnector" presStyleLbl="node4" presStyleIdx="2" presStyleCnt="9"/>
      <dgm:spPr/>
      <dgm:t>
        <a:bodyPr/>
        <a:lstStyle/>
        <a:p>
          <a:endParaRPr lang="en-US"/>
        </a:p>
      </dgm:t>
    </dgm:pt>
    <dgm:pt modelId="{FE3BAAA3-0B42-4ED0-BD92-3B03909CCCC9}" type="pres">
      <dgm:prSet presAssocID="{A875B8E5-FFBE-4B4C-A4AC-0CCD7EE5563F}" presName="hierChild4" presStyleCnt="0"/>
      <dgm:spPr/>
    </dgm:pt>
    <dgm:pt modelId="{F6AB3A89-0EAF-4AE5-8282-A1AD5D2EA459}" type="pres">
      <dgm:prSet presAssocID="{A875B8E5-FFBE-4B4C-A4AC-0CCD7EE5563F}" presName="hierChild5" presStyleCnt="0"/>
      <dgm:spPr/>
    </dgm:pt>
    <dgm:pt modelId="{E9106146-14FF-4E94-AC21-5E378DF4F661}" type="pres">
      <dgm:prSet presAssocID="{D87BC719-54E9-464D-AC7C-C872D4FC85C4}" presName="hierChild5" presStyleCnt="0"/>
      <dgm:spPr/>
    </dgm:pt>
    <dgm:pt modelId="{42B7C0DC-7C8D-4B6B-909A-0EE6746FDD0F}" type="pres">
      <dgm:prSet presAssocID="{72A35E9F-C151-41C0-AC60-5231A4A87021}" presName="Name64" presStyleLbl="parChTrans1D3" presStyleIdx="1" presStyleCnt="6"/>
      <dgm:spPr/>
      <dgm:t>
        <a:bodyPr/>
        <a:lstStyle/>
        <a:p>
          <a:endParaRPr lang="en-US"/>
        </a:p>
      </dgm:t>
    </dgm:pt>
    <dgm:pt modelId="{15C3C767-5930-42B3-B5F4-D412FF012FC0}" type="pres">
      <dgm:prSet presAssocID="{7B21D7DE-98ED-4B40-87EB-9ABE7C207306}" presName="hierRoot2" presStyleCnt="0">
        <dgm:presLayoutVars>
          <dgm:hierBranch val="init"/>
        </dgm:presLayoutVars>
      </dgm:prSet>
      <dgm:spPr/>
    </dgm:pt>
    <dgm:pt modelId="{B5AF84DF-BA22-40DF-B760-4A547843AC5C}" type="pres">
      <dgm:prSet presAssocID="{7B21D7DE-98ED-4B40-87EB-9ABE7C207306}" presName="rootComposite" presStyleCnt="0"/>
      <dgm:spPr/>
    </dgm:pt>
    <dgm:pt modelId="{B3992A3D-38F5-4D42-979C-9506AB313FCA}" type="pres">
      <dgm:prSet presAssocID="{7B21D7DE-98ED-4B40-87EB-9ABE7C207306}" presName="rootText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B596D0-32E6-44E8-982C-DB3D34210E73}" type="pres">
      <dgm:prSet presAssocID="{7B21D7DE-98ED-4B40-87EB-9ABE7C207306}" presName="rootConnector" presStyleLbl="node3" presStyleIdx="1" presStyleCnt="6"/>
      <dgm:spPr/>
      <dgm:t>
        <a:bodyPr/>
        <a:lstStyle/>
        <a:p>
          <a:endParaRPr lang="en-US"/>
        </a:p>
      </dgm:t>
    </dgm:pt>
    <dgm:pt modelId="{67C37448-BF58-44F3-9578-84D142BFC470}" type="pres">
      <dgm:prSet presAssocID="{7B21D7DE-98ED-4B40-87EB-9ABE7C207306}" presName="hierChild4" presStyleCnt="0"/>
      <dgm:spPr/>
    </dgm:pt>
    <dgm:pt modelId="{E24A7576-06E8-475D-8181-F5AF6E1BCA9D}" type="pres">
      <dgm:prSet presAssocID="{7B21D7DE-98ED-4B40-87EB-9ABE7C207306}" presName="hierChild5" presStyleCnt="0"/>
      <dgm:spPr/>
    </dgm:pt>
    <dgm:pt modelId="{E2BFFD0E-C74A-4AEB-AF0F-380335517314}" type="pres">
      <dgm:prSet presAssocID="{FDE676AE-F9C3-4C95-BF3B-65FEDF151F82}" presName="hierChild5" presStyleCnt="0"/>
      <dgm:spPr/>
    </dgm:pt>
    <dgm:pt modelId="{509E7ED4-655A-423C-AB91-7C691CEA8B4A}" type="pres">
      <dgm:prSet presAssocID="{F1C693F5-F459-4B7D-BD7D-0D1B9E54A3AD}" presName="Name64" presStyleLbl="parChTrans1D2" presStyleIdx="1" presStyleCnt="3"/>
      <dgm:spPr/>
      <dgm:t>
        <a:bodyPr/>
        <a:lstStyle/>
        <a:p>
          <a:endParaRPr lang="en-US"/>
        </a:p>
      </dgm:t>
    </dgm:pt>
    <dgm:pt modelId="{43BDBEEA-9AD4-4AE5-BAEE-86B6D344EE15}" type="pres">
      <dgm:prSet presAssocID="{19217D77-535C-4CFF-845C-34A1FCC4546F}" presName="hierRoot2" presStyleCnt="0">
        <dgm:presLayoutVars>
          <dgm:hierBranch val="init"/>
        </dgm:presLayoutVars>
      </dgm:prSet>
      <dgm:spPr/>
    </dgm:pt>
    <dgm:pt modelId="{28C8B9A4-AEFB-4085-9725-4D31B4390FB8}" type="pres">
      <dgm:prSet presAssocID="{19217D77-535C-4CFF-845C-34A1FCC4546F}" presName="rootComposite" presStyleCnt="0"/>
      <dgm:spPr/>
    </dgm:pt>
    <dgm:pt modelId="{B53BC84D-B814-47A2-9081-7E8DA0DEA08C}" type="pres">
      <dgm:prSet presAssocID="{19217D77-535C-4CFF-845C-34A1FCC4546F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2592B2-B94A-4497-A769-1A1C0AE0D078}" type="pres">
      <dgm:prSet presAssocID="{19217D77-535C-4CFF-845C-34A1FCC4546F}" presName="rootConnector" presStyleLbl="node2" presStyleIdx="1" presStyleCnt="3"/>
      <dgm:spPr/>
      <dgm:t>
        <a:bodyPr/>
        <a:lstStyle/>
        <a:p>
          <a:endParaRPr lang="en-US"/>
        </a:p>
      </dgm:t>
    </dgm:pt>
    <dgm:pt modelId="{63CBC878-56E8-4525-BAC4-08195AC23F96}" type="pres">
      <dgm:prSet presAssocID="{19217D77-535C-4CFF-845C-34A1FCC4546F}" presName="hierChild4" presStyleCnt="0"/>
      <dgm:spPr/>
    </dgm:pt>
    <dgm:pt modelId="{24731FC9-5171-490E-9F46-04F938690B1D}" type="pres">
      <dgm:prSet presAssocID="{9628BBBA-3FD5-47B9-BBCE-05115135B82D}" presName="Name64" presStyleLbl="parChTrans1D3" presStyleIdx="2" presStyleCnt="6"/>
      <dgm:spPr/>
      <dgm:t>
        <a:bodyPr/>
        <a:lstStyle/>
        <a:p>
          <a:endParaRPr lang="en-US"/>
        </a:p>
      </dgm:t>
    </dgm:pt>
    <dgm:pt modelId="{0B346495-6A3D-4E06-B89C-0D3B0A116A1B}" type="pres">
      <dgm:prSet presAssocID="{C7A2C217-B058-4868-A5B1-91DC2CE495E0}" presName="hierRoot2" presStyleCnt="0">
        <dgm:presLayoutVars>
          <dgm:hierBranch val="init"/>
        </dgm:presLayoutVars>
      </dgm:prSet>
      <dgm:spPr/>
    </dgm:pt>
    <dgm:pt modelId="{30B049B8-799F-4831-B38D-0D1A33C04AE1}" type="pres">
      <dgm:prSet presAssocID="{C7A2C217-B058-4868-A5B1-91DC2CE495E0}" presName="rootComposite" presStyleCnt="0"/>
      <dgm:spPr/>
    </dgm:pt>
    <dgm:pt modelId="{F38F3BCE-8D31-4317-B39C-E0145F2F4262}" type="pres">
      <dgm:prSet presAssocID="{C7A2C217-B058-4868-A5B1-91DC2CE495E0}" presName="rootText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92A82C6-48EE-445B-907F-4F1EE16B78B9}" type="pres">
      <dgm:prSet presAssocID="{C7A2C217-B058-4868-A5B1-91DC2CE495E0}" presName="rootConnector" presStyleLbl="node3" presStyleIdx="2" presStyleCnt="6"/>
      <dgm:spPr/>
      <dgm:t>
        <a:bodyPr/>
        <a:lstStyle/>
        <a:p>
          <a:endParaRPr lang="en-US"/>
        </a:p>
      </dgm:t>
    </dgm:pt>
    <dgm:pt modelId="{431361DD-11F4-48B0-BD2C-8D0535EB9B7F}" type="pres">
      <dgm:prSet presAssocID="{C7A2C217-B058-4868-A5B1-91DC2CE495E0}" presName="hierChild4" presStyleCnt="0"/>
      <dgm:spPr/>
    </dgm:pt>
    <dgm:pt modelId="{4BF9B7C9-9D77-4005-AE62-85955FC3863C}" type="pres">
      <dgm:prSet presAssocID="{7AAB9FB0-C10F-4DF9-8236-CC29F5F157D0}" presName="Name64" presStyleLbl="parChTrans1D4" presStyleIdx="3" presStyleCnt="9"/>
      <dgm:spPr/>
      <dgm:t>
        <a:bodyPr/>
        <a:lstStyle/>
        <a:p>
          <a:endParaRPr lang="en-US"/>
        </a:p>
      </dgm:t>
    </dgm:pt>
    <dgm:pt modelId="{1B483033-A82F-47AD-ABC1-CDE53E3A51A5}" type="pres">
      <dgm:prSet presAssocID="{1FC784B7-8633-4C86-9D9A-037369AD24B9}" presName="hierRoot2" presStyleCnt="0">
        <dgm:presLayoutVars>
          <dgm:hierBranch val="init"/>
        </dgm:presLayoutVars>
      </dgm:prSet>
      <dgm:spPr/>
    </dgm:pt>
    <dgm:pt modelId="{5D5A1C40-44D9-428D-B637-462A11D6B13C}" type="pres">
      <dgm:prSet presAssocID="{1FC784B7-8633-4C86-9D9A-037369AD24B9}" presName="rootComposite" presStyleCnt="0"/>
      <dgm:spPr/>
    </dgm:pt>
    <dgm:pt modelId="{62E41211-E703-40EE-B82D-28549468FFF9}" type="pres">
      <dgm:prSet presAssocID="{1FC784B7-8633-4C86-9D9A-037369AD24B9}" presName="rootText" presStyleLbl="node4" presStyleIdx="3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82AF4E9-58AA-418E-9F78-7334A8758ED1}" type="pres">
      <dgm:prSet presAssocID="{1FC784B7-8633-4C86-9D9A-037369AD24B9}" presName="rootConnector" presStyleLbl="node4" presStyleIdx="3" presStyleCnt="9"/>
      <dgm:spPr/>
      <dgm:t>
        <a:bodyPr/>
        <a:lstStyle/>
        <a:p>
          <a:endParaRPr lang="en-US"/>
        </a:p>
      </dgm:t>
    </dgm:pt>
    <dgm:pt modelId="{491D0CA3-1637-4471-9DEE-3BE511E27D49}" type="pres">
      <dgm:prSet presAssocID="{1FC784B7-8633-4C86-9D9A-037369AD24B9}" presName="hierChild4" presStyleCnt="0"/>
      <dgm:spPr/>
    </dgm:pt>
    <dgm:pt modelId="{801AFAAE-00AD-4710-8872-3C8C117D5DCE}" type="pres">
      <dgm:prSet presAssocID="{1FC784B7-8633-4C86-9D9A-037369AD24B9}" presName="hierChild5" presStyleCnt="0"/>
      <dgm:spPr/>
    </dgm:pt>
    <dgm:pt modelId="{34C2DE0D-0CA6-4144-BFB5-25AE01641453}" type="pres">
      <dgm:prSet presAssocID="{4EB76666-1D61-4F82-8586-66665A186590}" presName="Name64" presStyleLbl="parChTrans1D4" presStyleIdx="4" presStyleCnt="9"/>
      <dgm:spPr/>
      <dgm:t>
        <a:bodyPr/>
        <a:lstStyle/>
        <a:p>
          <a:endParaRPr lang="en-US"/>
        </a:p>
      </dgm:t>
    </dgm:pt>
    <dgm:pt modelId="{50532015-99BD-4455-9B52-FEE75F9A5EDA}" type="pres">
      <dgm:prSet presAssocID="{256A288E-E87F-49C9-936F-0B572F634A44}" presName="hierRoot2" presStyleCnt="0">
        <dgm:presLayoutVars>
          <dgm:hierBranch val="init"/>
        </dgm:presLayoutVars>
      </dgm:prSet>
      <dgm:spPr/>
    </dgm:pt>
    <dgm:pt modelId="{11FDE116-A189-48B2-ACD0-EE4B10018C5C}" type="pres">
      <dgm:prSet presAssocID="{256A288E-E87F-49C9-936F-0B572F634A44}" presName="rootComposite" presStyleCnt="0"/>
      <dgm:spPr/>
    </dgm:pt>
    <dgm:pt modelId="{53C55314-3B37-41F1-8049-EB23E3D56365}" type="pres">
      <dgm:prSet presAssocID="{256A288E-E87F-49C9-936F-0B572F634A44}" presName="rootText" presStyleLbl="node4" presStyleIdx="4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5F5457C-B443-4B6C-8D80-83E64994BA86}" type="pres">
      <dgm:prSet presAssocID="{256A288E-E87F-49C9-936F-0B572F634A44}" presName="rootConnector" presStyleLbl="node4" presStyleIdx="4" presStyleCnt="9"/>
      <dgm:spPr/>
      <dgm:t>
        <a:bodyPr/>
        <a:lstStyle/>
        <a:p>
          <a:endParaRPr lang="en-US"/>
        </a:p>
      </dgm:t>
    </dgm:pt>
    <dgm:pt modelId="{2695E439-5E40-407A-9128-CEFA8C1A51FF}" type="pres">
      <dgm:prSet presAssocID="{256A288E-E87F-49C9-936F-0B572F634A44}" presName="hierChild4" presStyleCnt="0"/>
      <dgm:spPr/>
    </dgm:pt>
    <dgm:pt modelId="{128C29F5-0EBA-41D5-AFC1-E17973A247A0}" type="pres">
      <dgm:prSet presAssocID="{256A288E-E87F-49C9-936F-0B572F634A44}" presName="hierChild5" presStyleCnt="0"/>
      <dgm:spPr/>
    </dgm:pt>
    <dgm:pt modelId="{A35E8199-BE94-48BB-B94B-BCE7E88A451D}" type="pres">
      <dgm:prSet presAssocID="{C7A2C217-B058-4868-A5B1-91DC2CE495E0}" presName="hierChild5" presStyleCnt="0"/>
      <dgm:spPr/>
    </dgm:pt>
    <dgm:pt modelId="{489C7ECD-58D2-4D31-8FB7-93A6C50CEF1F}" type="pres">
      <dgm:prSet presAssocID="{CEE2E881-3F46-48DB-96D7-BBBC7C02A1FB}" presName="Name64" presStyleLbl="parChTrans1D3" presStyleIdx="3" presStyleCnt="6"/>
      <dgm:spPr/>
      <dgm:t>
        <a:bodyPr/>
        <a:lstStyle/>
        <a:p>
          <a:endParaRPr lang="en-US"/>
        </a:p>
      </dgm:t>
    </dgm:pt>
    <dgm:pt modelId="{34E9CA46-D576-426B-AA57-52CB7F60EBD1}" type="pres">
      <dgm:prSet presAssocID="{35B5BDE1-A9AE-4A2E-8891-19BBD2A3A34D}" presName="hierRoot2" presStyleCnt="0">
        <dgm:presLayoutVars>
          <dgm:hierBranch val="init"/>
        </dgm:presLayoutVars>
      </dgm:prSet>
      <dgm:spPr/>
    </dgm:pt>
    <dgm:pt modelId="{42879472-51BB-4923-993D-4B49A0644BED}" type="pres">
      <dgm:prSet presAssocID="{35B5BDE1-A9AE-4A2E-8891-19BBD2A3A34D}" presName="rootComposite" presStyleCnt="0"/>
      <dgm:spPr/>
    </dgm:pt>
    <dgm:pt modelId="{08F71747-7D63-4049-922A-E5E1D94D6519}" type="pres">
      <dgm:prSet presAssocID="{35B5BDE1-A9AE-4A2E-8891-19BBD2A3A34D}" presName="rootText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5DF0DE7-F333-43D0-B87C-DD26052FFCFA}" type="pres">
      <dgm:prSet presAssocID="{35B5BDE1-A9AE-4A2E-8891-19BBD2A3A34D}" presName="rootConnector" presStyleLbl="node3" presStyleIdx="3" presStyleCnt="6"/>
      <dgm:spPr/>
      <dgm:t>
        <a:bodyPr/>
        <a:lstStyle/>
        <a:p>
          <a:endParaRPr lang="en-US"/>
        </a:p>
      </dgm:t>
    </dgm:pt>
    <dgm:pt modelId="{CA5569A6-FBE0-4E93-91FC-D49EDB69E5B2}" type="pres">
      <dgm:prSet presAssocID="{35B5BDE1-A9AE-4A2E-8891-19BBD2A3A34D}" presName="hierChild4" presStyleCnt="0"/>
      <dgm:spPr/>
    </dgm:pt>
    <dgm:pt modelId="{9FE43D3C-5A35-4E01-A8EB-F65617802083}" type="pres">
      <dgm:prSet presAssocID="{35B5BDE1-A9AE-4A2E-8891-19BBD2A3A34D}" presName="hierChild5" presStyleCnt="0"/>
      <dgm:spPr/>
    </dgm:pt>
    <dgm:pt modelId="{69061010-1847-4847-A18B-9D21C37CB87A}" type="pres">
      <dgm:prSet presAssocID="{19217D77-535C-4CFF-845C-34A1FCC4546F}" presName="hierChild5" presStyleCnt="0"/>
      <dgm:spPr/>
    </dgm:pt>
    <dgm:pt modelId="{7B46370B-20F5-4EA2-BDF6-3B7FD840D4F2}" type="pres">
      <dgm:prSet presAssocID="{096749F7-92CE-4AD6-B178-9050D930C596}" presName="Name64" presStyleLbl="parChTrans1D2" presStyleIdx="2" presStyleCnt="3"/>
      <dgm:spPr/>
      <dgm:t>
        <a:bodyPr/>
        <a:lstStyle/>
        <a:p>
          <a:endParaRPr lang="en-US"/>
        </a:p>
      </dgm:t>
    </dgm:pt>
    <dgm:pt modelId="{86CB7323-3932-42D4-ACD7-D248BAB8B301}" type="pres">
      <dgm:prSet presAssocID="{708F7B21-D3AB-4EF2-AD1E-CACECA3471FE}" presName="hierRoot2" presStyleCnt="0">
        <dgm:presLayoutVars>
          <dgm:hierBranch val="init"/>
        </dgm:presLayoutVars>
      </dgm:prSet>
      <dgm:spPr/>
    </dgm:pt>
    <dgm:pt modelId="{EEE385D7-BD6A-4BF5-A1C5-FC882D638A60}" type="pres">
      <dgm:prSet presAssocID="{708F7B21-D3AB-4EF2-AD1E-CACECA3471FE}" presName="rootComposite" presStyleCnt="0"/>
      <dgm:spPr/>
    </dgm:pt>
    <dgm:pt modelId="{39175593-6C84-4605-812D-91C4D2785B3D}" type="pres">
      <dgm:prSet presAssocID="{708F7B21-D3AB-4EF2-AD1E-CACECA3471FE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7B8629-A21F-408A-842E-1071D9D8AEE5}" type="pres">
      <dgm:prSet presAssocID="{708F7B21-D3AB-4EF2-AD1E-CACECA3471FE}" presName="rootConnector" presStyleLbl="node2" presStyleIdx="2" presStyleCnt="3"/>
      <dgm:spPr/>
      <dgm:t>
        <a:bodyPr/>
        <a:lstStyle/>
        <a:p>
          <a:endParaRPr lang="en-US"/>
        </a:p>
      </dgm:t>
    </dgm:pt>
    <dgm:pt modelId="{42CF3953-8983-4BE7-903D-F7A78BB9E7C0}" type="pres">
      <dgm:prSet presAssocID="{708F7B21-D3AB-4EF2-AD1E-CACECA3471FE}" presName="hierChild4" presStyleCnt="0"/>
      <dgm:spPr/>
    </dgm:pt>
    <dgm:pt modelId="{69DA18A0-94CC-4553-945A-A25834F99908}" type="pres">
      <dgm:prSet presAssocID="{F064385E-551E-4B0D-ACA3-0616CDAC49AE}" presName="Name64" presStyleLbl="parChTrans1D3" presStyleIdx="4" presStyleCnt="6"/>
      <dgm:spPr/>
      <dgm:t>
        <a:bodyPr/>
        <a:lstStyle/>
        <a:p>
          <a:endParaRPr lang="en-US"/>
        </a:p>
      </dgm:t>
    </dgm:pt>
    <dgm:pt modelId="{6B6ED177-FB00-4C39-AF27-8FC676BEEEB3}" type="pres">
      <dgm:prSet presAssocID="{6F3C24DD-471D-4F01-BD0B-D1FE5C8DBA92}" presName="hierRoot2" presStyleCnt="0">
        <dgm:presLayoutVars>
          <dgm:hierBranch val="init"/>
        </dgm:presLayoutVars>
      </dgm:prSet>
      <dgm:spPr/>
    </dgm:pt>
    <dgm:pt modelId="{F5809D1C-9370-4342-95E1-D6458C06DEDA}" type="pres">
      <dgm:prSet presAssocID="{6F3C24DD-471D-4F01-BD0B-D1FE5C8DBA92}" presName="rootComposite" presStyleCnt="0"/>
      <dgm:spPr/>
    </dgm:pt>
    <dgm:pt modelId="{B724B806-B7EC-4F21-8F31-BB1C5A9738C2}" type="pres">
      <dgm:prSet presAssocID="{6F3C24DD-471D-4F01-BD0B-D1FE5C8DBA92}" presName="rootText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7BDA382-2ECC-4A21-8AFD-4DDCB0A1E211}" type="pres">
      <dgm:prSet presAssocID="{6F3C24DD-471D-4F01-BD0B-D1FE5C8DBA92}" presName="rootConnector" presStyleLbl="node3" presStyleIdx="4" presStyleCnt="6"/>
      <dgm:spPr/>
      <dgm:t>
        <a:bodyPr/>
        <a:lstStyle/>
        <a:p>
          <a:endParaRPr lang="en-US"/>
        </a:p>
      </dgm:t>
    </dgm:pt>
    <dgm:pt modelId="{E45A2130-D225-4295-A0B7-B47C09AA55E4}" type="pres">
      <dgm:prSet presAssocID="{6F3C24DD-471D-4F01-BD0B-D1FE5C8DBA92}" presName="hierChild4" presStyleCnt="0"/>
      <dgm:spPr/>
    </dgm:pt>
    <dgm:pt modelId="{3A48AA6F-5673-4C2A-BE1F-5002E7113BBF}" type="pres">
      <dgm:prSet presAssocID="{5407D14C-153E-40C9-ADE9-6B825DF4E189}" presName="Name64" presStyleLbl="parChTrans1D4" presStyleIdx="5" presStyleCnt="9"/>
      <dgm:spPr/>
      <dgm:t>
        <a:bodyPr/>
        <a:lstStyle/>
        <a:p>
          <a:endParaRPr lang="en-US"/>
        </a:p>
      </dgm:t>
    </dgm:pt>
    <dgm:pt modelId="{F3CAEC30-74A2-4235-AA90-86D11B8A63E9}" type="pres">
      <dgm:prSet presAssocID="{11597550-73F9-436B-B050-8785B04747A0}" presName="hierRoot2" presStyleCnt="0">
        <dgm:presLayoutVars>
          <dgm:hierBranch val="init"/>
        </dgm:presLayoutVars>
      </dgm:prSet>
      <dgm:spPr/>
    </dgm:pt>
    <dgm:pt modelId="{08AF5225-F5A6-473E-94DF-AF56AC5B49D3}" type="pres">
      <dgm:prSet presAssocID="{11597550-73F9-436B-B050-8785B04747A0}" presName="rootComposite" presStyleCnt="0"/>
      <dgm:spPr/>
    </dgm:pt>
    <dgm:pt modelId="{F9486502-940B-41F1-B8D4-B7611627ADED}" type="pres">
      <dgm:prSet presAssocID="{11597550-73F9-436B-B050-8785B04747A0}" presName="rootText" presStyleLbl="node4" presStyleIdx="5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9A1FA5-8E94-46BF-80FC-544782848CE8}" type="pres">
      <dgm:prSet presAssocID="{11597550-73F9-436B-B050-8785B04747A0}" presName="rootConnector" presStyleLbl="node4" presStyleIdx="5" presStyleCnt="9"/>
      <dgm:spPr/>
      <dgm:t>
        <a:bodyPr/>
        <a:lstStyle/>
        <a:p>
          <a:endParaRPr lang="en-US"/>
        </a:p>
      </dgm:t>
    </dgm:pt>
    <dgm:pt modelId="{F1F03F07-719C-4FF0-B100-8277CCDC4FC7}" type="pres">
      <dgm:prSet presAssocID="{11597550-73F9-436B-B050-8785B04747A0}" presName="hierChild4" presStyleCnt="0"/>
      <dgm:spPr/>
    </dgm:pt>
    <dgm:pt modelId="{088FD3A2-D516-4092-B6B8-9A37C66CAFC0}" type="pres">
      <dgm:prSet presAssocID="{11597550-73F9-436B-B050-8785B04747A0}" presName="hierChild5" presStyleCnt="0"/>
      <dgm:spPr/>
    </dgm:pt>
    <dgm:pt modelId="{8B1E975D-B2BD-474C-92D2-B690CC50D1C7}" type="pres">
      <dgm:prSet presAssocID="{A52589AB-CED0-42CE-8333-F3694B901391}" presName="Name64" presStyleLbl="parChTrans1D4" presStyleIdx="6" presStyleCnt="9"/>
      <dgm:spPr/>
      <dgm:t>
        <a:bodyPr/>
        <a:lstStyle/>
        <a:p>
          <a:endParaRPr lang="en-US"/>
        </a:p>
      </dgm:t>
    </dgm:pt>
    <dgm:pt modelId="{A2C8E220-466A-4056-A47B-DBB45839587A}" type="pres">
      <dgm:prSet presAssocID="{7DC3DAB9-5F54-4A5A-8D35-E5FD4FDA07C6}" presName="hierRoot2" presStyleCnt="0">
        <dgm:presLayoutVars>
          <dgm:hierBranch val="init"/>
        </dgm:presLayoutVars>
      </dgm:prSet>
      <dgm:spPr/>
    </dgm:pt>
    <dgm:pt modelId="{9179006B-2C99-437A-B509-C22C4D8DA940}" type="pres">
      <dgm:prSet presAssocID="{7DC3DAB9-5F54-4A5A-8D35-E5FD4FDA07C6}" presName="rootComposite" presStyleCnt="0"/>
      <dgm:spPr/>
    </dgm:pt>
    <dgm:pt modelId="{E3524CD8-0518-4DA1-AA2F-F14C0D84B17F}" type="pres">
      <dgm:prSet presAssocID="{7DC3DAB9-5F54-4A5A-8D35-E5FD4FDA07C6}" presName="rootText" presStyleLbl="node4" presStyleIdx="6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2AF247-5394-4AD2-840C-A82D4C43BE7B}" type="pres">
      <dgm:prSet presAssocID="{7DC3DAB9-5F54-4A5A-8D35-E5FD4FDA07C6}" presName="rootConnector" presStyleLbl="node4" presStyleIdx="6" presStyleCnt="9"/>
      <dgm:spPr/>
      <dgm:t>
        <a:bodyPr/>
        <a:lstStyle/>
        <a:p>
          <a:endParaRPr lang="en-US"/>
        </a:p>
      </dgm:t>
    </dgm:pt>
    <dgm:pt modelId="{B212132A-F63A-4157-B15E-7C4BD9BD47DF}" type="pres">
      <dgm:prSet presAssocID="{7DC3DAB9-5F54-4A5A-8D35-E5FD4FDA07C6}" presName="hierChild4" presStyleCnt="0"/>
      <dgm:spPr/>
    </dgm:pt>
    <dgm:pt modelId="{23DD3C6C-E7A1-4F4C-AE8E-F9280446CB47}" type="pres">
      <dgm:prSet presAssocID="{7DC3DAB9-5F54-4A5A-8D35-E5FD4FDA07C6}" presName="hierChild5" presStyleCnt="0"/>
      <dgm:spPr/>
    </dgm:pt>
    <dgm:pt modelId="{1545812B-77F9-48FC-8AEF-B9969B4B23F6}" type="pres">
      <dgm:prSet presAssocID="{6F3C24DD-471D-4F01-BD0B-D1FE5C8DBA92}" presName="hierChild5" presStyleCnt="0"/>
      <dgm:spPr/>
    </dgm:pt>
    <dgm:pt modelId="{768863B9-B5BD-4186-B6A5-B006ACE51655}" type="pres">
      <dgm:prSet presAssocID="{1905C9BD-233D-4135-962A-FF6B68BA1C01}" presName="Name64" presStyleLbl="parChTrans1D3" presStyleIdx="5" presStyleCnt="6"/>
      <dgm:spPr/>
      <dgm:t>
        <a:bodyPr/>
        <a:lstStyle/>
        <a:p>
          <a:endParaRPr lang="en-US"/>
        </a:p>
      </dgm:t>
    </dgm:pt>
    <dgm:pt modelId="{B71E2263-EFB0-4DAA-B4E9-9E603A4EE7C8}" type="pres">
      <dgm:prSet presAssocID="{4203E26A-517F-4618-8610-AA4225DC27F0}" presName="hierRoot2" presStyleCnt="0">
        <dgm:presLayoutVars>
          <dgm:hierBranch val="init"/>
        </dgm:presLayoutVars>
      </dgm:prSet>
      <dgm:spPr/>
    </dgm:pt>
    <dgm:pt modelId="{9E10AA04-C285-4041-A213-12F03133E088}" type="pres">
      <dgm:prSet presAssocID="{4203E26A-517F-4618-8610-AA4225DC27F0}" presName="rootComposite" presStyleCnt="0"/>
      <dgm:spPr/>
    </dgm:pt>
    <dgm:pt modelId="{6901B6F3-6C78-43F1-8061-8AE7356A3BC2}" type="pres">
      <dgm:prSet presAssocID="{4203E26A-517F-4618-8610-AA4225DC27F0}" presName="rootText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BC607A-5F65-446D-B1E0-7461A929C7BA}" type="pres">
      <dgm:prSet presAssocID="{4203E26A-517F-4618-8610-AA4225DC27F0}" presName="rootConnector" presStyleLbl="node3" presStyleIdx="5" presStyleCnt="6"/>
      <dgm:spPr/>
      <dgm:t>
        <a:bodyPr/>
        <a:lstStyle/>
        <a:p>
          <a:endParaRPr lang="en-US"/>
        </a:p>
      </dgm:t>
    </dgm:pt>
    <dgm:pt modelId="{B311C96F-E576-400C-8447-C3151ED40943}" type="pres">
      <dgm:prSet presAssocID="{4203E26A-517F-4618-8610-AA4225DC27F0}" presName="hierChild4" presStyleCnt="0"/>
      <dgm:spPr/>
    </dgm:pt>
    <dgm:pt modelId="{C1EC3114-736D-429E-8107-1D6E54DB6B30}" type="pres">
      <dgm:prSet presAssocID="{797A457B-16AA-47B5-8076-B2C365987A31}" presName="Name64" presStyleLbl="parChTrans1D4" presStyleIdx="7" presStyleCnt="9"/>
      <dgm:spPr/>
      <dgm:t>
        <a:bodyPr/>
        <a:lstStyle/>
        <a:p>
          <a:endParaRPr lang="en-US"/>
        </a:p>
      </dgm:t>
    </dgm:pt>
    <dgm:pt modelId="{942302F5-EFC5-46F9-9E59-90C8ADC4BF12}" type="pres">
      <dgm:prSet presAssocID="{DF65EF97-DD0E-41A0-97DE-3BAD552ECB06}" presName="hierRoot2" presStyleCnt="0">
        <dgm:presLayoutVars>
          <dgm:hierBranch val="init"/>
        </dgm:presLayoutVars>
      </dgm:prSet>
      <dgm:spPr/>
    </dgm:pt>
    <dgm:pt modelId="{9B31C4CB-5729-400F-963A-1C6829250567}" type="pres">
      <dgm:prSet presAssocID="{DF65EF97-DD0E-41A0-97DE-3BAD552ECB06}" presName="rootComposite" presStyleCnt="0"/>
      <dgm:spPr/>
    </dgm:pt>
    <dgm:pt modelId="{0B3CEE56-C5E8-4331-973E-E0D56ED28011}" type="pres">
      <dgm:prSet presAssocID="{DF65EF97-DD0E-41A0-97DE-3BAD552ECB06}" presName="rootText" presStyleLbl="node4" presStyleIdx="7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6DD44E-0CEB-425E-840C-A2B4DAFCAB29}" type="pres">
      <dgm:prSet presAssocID="{DF65EF97-DD0E-41A0-97DE-3BAD552ECB06}" presName="rootConnector" presStyleLbl="node4" presStyleIdx="7" presStyleCnt="9"/>
      <dgm:spPr/>
      <dgm:t>
        <a:bodyPr/>
        <a:lstStyle/>
        <a:p>
          <a:endParaRPr lang="en-US"/>
        </a:p>
      </dgm:t>
    </dgm:pt>
    <dgm:pt modelId="{3FBF2117-E475-481B-B7DB-CDDBFC471BCD}" type="pres">
      <dgm:prSet presAssocID="{DF65EF97-DD0E-41A0-97DE-3BAD552ECB06}" presName="hierChild4" presStyleCnt="0"/>
      <dgm:spPr/>
    </dgm:pt>
    <dgm:pt modelId="{9F86E1EE-DDF9-4183-A439-6A4E81E6303D}" type="pres">
      <dgm:prSet presAssocID="{DF65EF97-DD0E-41A0-97DE-3BAD552ECB06}" presName="hierChild5" presStyleCnt="0"/>
      <dgm:spPr/>
    </dgm:pt>
    <dgm:pt modelId="{1350AC9C-6721-48A5-8C6F-E19A15F90836}" type="pres">
      <dgm:prSet presAssocID="{B0AB7AA4-A5FF-4C3B-B17A-5EA568E49A43}" presName="Name64" presStyleLbl="parChTrans1D4" presStyleIdx="8" presStyleCnt="9"/>
      <dgm:spPr/>
      <dgm:t>
        <a:bodyPr/>
        <a:lstStyle/>
        <a:p>
          <a:endParaRPr lang="en-US"/>
        </a:p>
      </dgm:t>
    </dgm:pt>
    <dgm:pt modelId="{3B47A1AD-3D43-429A-B670-F8FCF11E9B0C}" type="pres">
      <dgm:prSet presAssocID="{4A8EB677-CC60-4AD8-B98B-7921E5D33909}" presName="hierRoot2" presStyleCnt="0">
        <dgm:presLayoutVars>
          <dgm:hierBranch val="init"/>
        </dgm:presLayoutVars>
      </dgm:prSet>
      <dgm:spPr/>
    </dgm:pt>
    <dgm:pt modelId="{F511C679-7911-4D9C-9012-8FAC544BFE0A}" type="pres">
      <dgm:prSet presAssocID="{4A8EB677-CC60-4AD8-B98B-7921E5D33909}" presName="rootComposite" presStyleCnt="0"/>
      <dgm:spPr/>
    </dgm:pt>
    <dgm:pt modelId="{B4914E47-BAF2-43A3-BC5A-EE0897C292AE}" type="pres">
      <dgm:prSet presAssocID="{4A8EB677-CC60-4AD8-B98B-7921E5D33909}" presName="rootText" presStyleLbl="node4" presStyleIdx="8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F68EAE2-153B-4310-BA32-40F47E91E024}" type="pres">
      <dgm:prSet presAssocID="{4A8EB677-CC60-4AD8-B98B-7921E5D33909}" presName="rootConnector" presStyleLbl="node4" presStyleIdx="8" presStyleCnt="9"/>
      <dgm:spPr/>
      <dgm:t>
        <a:bodyPr/>
        <a:lstStyle/>
        <a:p>
          <a:endParaRPr lang="en-US"/>
        </a:p>
      </dgm:t>
    </dgm:pt>
    <dgm:pt modelId="{83A5AA24-53FF-4809-9179-506423C12795}" type="pres">
      <dgm:prSet presAssocID="{4A8EB677-CC60-4AD8-B98B-7921E5D33909}" presName="hierChild4" presStyleCnt="0"/>
      <dgm:spPr/>
    </dgm:pt>
    <dgm:pt modelId="{D3DB820C-E2C5-4266-B5C6-D741C134766F}" type="pres">
      <dgm:prSet presAssocID="{4A8EB677-CC60-4AD8-B98B-7921E5D33909}" presName="hierChild5" presStyleCnt="0"/>
      <dgm:spPr/>
    </dgm:pt>
    <dgm:pt modelId="{8A0E7B88-1058-4D74-B369-80FFE0DE4132}" type="pres">
      <dgm:prSet presAssocID="{4203E26A-517F-4618-8610-AA4225DC27F0}" presName="hierChild5" presStyleCnt="0"/>
      <dgm:spPr/>
    </dgm:pt>
    <dgm:pt modelId="{66EE7802-23C5-43CE-BDA8-212C35547E4A}" type="pres">
      <dgm:prSet presAssocID="{708F7B21-D3AB-4EF2-AD1E-CACECA3471FE}" presName="hierChild5" presStyleCnt="0"/>
      <dgm:spPr/>
    </dgm:pt>
    <dgm:pt modelId="{0D8582ED-2AE9-4D39-85CB-0812B463BD97}" type="pres">
      <dgm:prSet presAssocID="{22C6C174-C2C5-47BD-9E03-18129030B7F1}" presName="hierChild3" presStyleCnt="0"/>
      <dgm:spPr/>
    </dgm:pt>
  </dgm:ptLst>
  <dgm:cxnLst>
    <dgm:cxn modelId="{01109EF1-68E0-4F76-A659-3F955660963F}" type="presOf" srcId="{D87BC719-54E9-464D-AC7C-C872D4FC85C4}" destId="{FBBAB937-9436-4064-9493-03582AE92675}" srcOrd="1" destOrd="0" presId="urn:microsoft.com/office/officeart/2009/3/layout/HorizontalOrganizationChart"/>
    <dgm:cxn modelId="{92780169-199C-4264-93F1-572B2B861B3F}" type="presOf" srcId="{404FA585-25FF-48DF-8C51-C29A8FEF12E3}" destId="{CE4007F8-C959-438A-8D22-6B9B3303016B}" srcOrd="0" destOrd="0" presId="urn:microsoft.com/office/officeart/2009/3/layout/HorizontalOrganizationChart"/>
    <dgm:cxn modelId="{4B0CFCF7-9F16-4046-87AE-FC094E5FF1FA}" type="presOf" srcId="{35B5BDE1-A9AE-4A2E-8891-19BBD2A3A34D}" destId="{08F71747-7D63-4049-922A-E5E1D94D6519}" srcOrd="0" destOrd="0" presId="urn:microsoft.com/office/officeart/2009/3/layout/HorizontalOrganizationChart"/>
    <dgm:cxn modelId="{6747CC86-1C84-498B-BB78-502359FB80BE}" type="presOf" srcId="{DF65EF97-DD0E-41A0-97DE-3BAD552ECB06}" destId="{6B6DD44E-0CEB-425E-840C-A2B4DAFCAB29}" srcOrd="1" destOrd="0" presId="urn:microsoft.com/office/officeart/2009/3/layout/HorizontalOrganizationChart"/>
    <dgm:cxn modelId="{4F0EC04F-0417-45E3-A15B-20E5C598DC37}" srcId="{708F7B21-D3AB-4EF2-AD1E-CACECA3471FE}" destId="{4203E26A-517F-4618-8610-AA4225DC27F0}" srcOrd="1" destOrd="0" parTransId="{1905C9BD-233D-4135-962A-FF6B68BA1C01}" sibTransId="{2D68A388-2270-46B2-96C6-DAE8B83C75FC}"/>
    <dgm:cxn modelId="{07341BAE-806B-4B4E-B5A2-01AA58AA5BAC}" type="presOf" srcId="{C7A2C217-B058-4868-A5B1-91DC2CE495E0}" destId="{C92A82C6-48EE-445B-907F-4F1EE16B78B9}" srcOrd="1" destOrd="0" presId="urn:microsoft.com/office/officeart/2009/3/layout/HorizontalOrganizationChart"/>
    <dgm:cxn modelId="{A489B731-F09E-482A-949F-6C28B2251C33}" type="presOf" srcId="{FDE676AE-F9C3-4C95-BF3B-65FEDF151F82}" destId="{A1EDFCFD-4B2F-4C96-A8B9-92DDB0F09B7A}" srcOrd="0" destOrd="0" presId="urn:microsoft.com/office/officeart/2009/3/layout/HorizontalOrganizationChart"/>
    <dgm:cxn modelId="{2DA26B51-FD1C-488D-9D1F-71EDEB86B735}" type="presOf" srcId="{4203E26A-517F-4618-8610-AA4225DC27F0}" destId="{6901B6F3-6C78-43F1-8061-8AE7356A3BC2}" srcOrd="0" destOrd="0" presId="urn:microsoft.com/office/officeart/2009/3/layout/HorizontalOrganizationChart"/>
    <dgm:cxn modelId="{6A57EB63-3F18-45C4-BC48-7AAA01DE693D}" srcId="{FDE676AE-F9C3-4C95-BF3B-65FEDF151F82}" destId="{7B21D7DE-98ED-4B40-87EB-9ABE7C207306}" srcOrd="1" destOrd="0" parTransId="{72A35E9F-C151-41C0-AC60-5231A4A87021}" sibTransId="{9FBFE31E-55FF-4F82-B415-33CBCCBB2E04}"/>
    <dgm:cxn modelId="{80BD180D-3625-4B4A-9303-3A8940081F5C}" srcId="{D87BC719-54E9-464D-AC7C-C872D4FC85C4}" destId="{F2B02BE3-DD4E-4BD6-BAE0-DFA3FE29B61F}" srcOrd="0" destOrd="0" parTransId="{FD761FB2-4FC2-4CDA-9B1B-E67F788E5438}" sibTransId="{0F74CFE0-1E4F-4391-A8A3-A333678004E5}"/>
    <dgm:cxn modelId="{5A47F8C9-B0D9-4E2F-B7F2-90DFE18F1BF6}" type="presOf" srcId="{A1057BCB-43AD-4266-BE79-117513D8AF4B}" destId="{6A96B733-995F-4074-8D50-E06D8181FD34}" srcOrd="0" destOrd="0" presId="urn:microsoft.com/office/officeart/2009/3/layout/HorizontalOrganizationChart"/>
    <dgm:cxn modelId="{1D050B1D-EE9A-4E3B-99F2-8F7E6F22686A}" type="presOf" srcId="{19217D77-535C-4CFF-845C-34A1FCC4546F}" destId="{5D2592B2-B94A-4497-A769-1A1C0AE0D078}" srcOrd="1" destOrd="0" presId="urn:microsoft.com/office/officeart/2009/3/layout/HorizontalOrganizationChart"/>
    <dgm:cxn modelId="{E6F3E6E5-3992-44F9-B3A6-0EF6ED471351}" type="presOf" srcId="{797A457B-16AA-47B5-8076-B2C365987A31}" destId="{C1EC3114-736D-429E-8107-1D6E54DB6B30}" srcOrd="0" destOrd="0" presId="urn:microsoft.com/office/officeart/2009/3/layout/HorizontalOrganizationChart"/>
    <dgm:cxn modelId="{9E15E8BA-C68B-49F6-88E6-03173B322647}" srcId="{D87BC719-54E9-464D-AC7C-C872D4FC85C4}" destId="{A875B8E5-FFBE-4B4C-A4AC-0CCD7EE5563F}" srcOrd="2" destOrd="0" parTransId="{3F3EBA89-3240-4FB2-B601-64DA72BE26BB}" sibTransId="{81B7F009-CAAB-4FE0-8B3B-34730DDBB83D}"/>
    <dgm:cxn modelId="{B05B4044-8B00-4742-9B4B-43F8A6A6FDBF}" type="presOf" srcId="{11597550-73F9-436B-B050-8785B04747A0}" destId="{FC9A1FA5-8E94-46BF-80FC-544782848CE8}" srcOrd="1" destOrd="0" presId="urn:microsoft.com/office/officeart/2009/3/layout/HorizontalOrganizationChart"/>
    <dgm:cxn modelId="{E2185BEA-37E1-4EF2-9122-1F8D884AD060}" type="presOf" srcId="{3B60D64B-060F-4A47-BA59-ACF1D7BC871E}" destId="{F5124870-F44C-4469-84D6-EBCF9110C1BF}" srcOrd="0" destOrd="0" presId="urn:microsoft.com/office/officeart/2009/3/layout/HorizontalOrganizationChart"/>
    <dgm:cxn modelId="{415C8DF4-78ED-459D-90E0-0269638486B0}" type="presOf" srcId="{708F7B21-D3AB-4EF2-AD1E-CACECA3471FE}" destId="{39175593-6C84-4605-812D-91C4D2785B3D}" srcOrd="0" destOrd="0" presId="urn:microsoft.com/office/officeart/2009/3/layout/HorizontalOrganizationChart"/>
    <dgm:cxn modelId="{EF73395B-33DE-4FFA-88AE-DD791FABB62B}" srcId="{C7A2C217-B058-4868-A5B1-91DC2CE495E0}" destId="{1FC784B7-8633-4C86-9D9A-037369AD24B9}" srcOrd="0" destOrd="0" parTransId="{7AAB9FB0-C10F-4DF9-8236-CC29F5F157D0}" sibTransId="{5FA97029-72A0-4D46-94C4-203E00879745}"/>
    <dgm:cxn modelId="{62478B5E-211A-441B-94A6-38F35AD75942}" type="presOf" srcId="{7DC3DAB9-5F54-4A5A-8D35-E5FD4FDA07C6}" destId="{E3524CD8-0518-4DA1-AA2F-F14C0D84B17F}" srcOrd="0" destOrd="0" presId="urn:microsoft.com/office/officeart/2009/3/layout/HorizontalOrganizationChart"/>
    <dgm:cxn modelId="{289CB9E4-8CE2-46C3-BEB6-DDF1F0484683}" type="presOf" srcId="{1905C9BD-233D-4135-962A-FF6B68BA1C01}" destId="{768863B9-B5BD-4186-B6A5-B006ACE51655}" srcOrd="0" destOrd="0" presId="urn:microsoft.com/office/officeart/2009/3/layout/HorizontalOrganizationChart"/>
    <dgm:cxn modelId="{E3A95B8D-D8AA-44A9-9114-237B7813AE72}" srcId="{A1057BCB-43AD-4266-BE79-117513D8AF4B}" destId="{22C6C174-C2C5-47BD-9E03-18129030B7F1}" srcOrd="0" destOrd="0" parTransId="{22CB5137-4DF7-4942-B698-70C637CD998A}" sibTransId="{682EE22E-5B8A-4C47-9D67-D3BFA393615C}"/>
    <dgm:cxn modelId="{0D348741-A54B-4CD3-994F-7F2EB12E7BC2}" type="presOf" srcId="{4EB76666-1D61-4F82-8586-66665A186590}" destId="{34C2DE0D-0CA6-4144-BFB5-25AE01641453}" srcOrd="0" destOrd="0" presId="urn:microsoft.com/office/officeart/2009/3/layout/HorizontalOrganizationChart"/>
    <dgm:cxn modelId="{6449069F-5CA7-4186-AF3A-938FBB741199}" type="presOf" srcId="{7DC3DAB9-5F54-4A5A-8D35-E5FD4FDA07C6}" destId="{A42AF247-5394-4AD2-840C-A82D4C43BE7B}" srcOrd="1" destOrd="0" presId="urn:microsoft.com/office/officeart/2009/3/layout/HorizontalOrganizationChart"/>
    <dgm:cxn modelId="{CF011CB8-305A-40C5-8266-5BB980731FF9}" srcId="{6F3C24DD-471D-4F01-BD0B-D1FE5C8DBA92}" destId="{11597550-73F9-436B-B050-8785B04747A0}" srcOrd="0" destOrd="0" parTransId="{5407D14C-153E-40C9-ADE9-6B825DF4E189}" sibTransId="{D8066553-25AE-4691-A495-65FD065E72AF}"/>
    <dgm:cxn modelId="{AD96E48F-EFA7-4E5E-AE67-8A91C5737CC3}" type="presOf" srcId="{6F3C24DD-471D-4F01-BD0B-D1FE5C8DBA92}" destId="{B724B806-B7EC-4F21-8F31-BB1C5A9738C2}" srcOrd="0" destOrd="0" presId="urn:microsoft.com/office/officeart/2009/3/layout/HorizontalOrganizationChart"/>
    <dgm:cxn modelId="{2F06CDB7-7350-4253-B09F-8D6AAB18A614}" srcId="{6F3C24DD-471D-4F01-BD0B-D1FE5C8DBA92}" destId="{7DC3DAB9-5F54-4A5A-8D35-E5FD4FDA07C6}" srcOrd="1" destOrd="0" parTransId="{A52589AB-CED0-42CE-8333-F3694B901391}" sibTransId="{3734B894-5FB6-4396-8908-5B386C021736}"/>
    <dgm:cxn modelId="{489C516C-1215-435D-A82B-229A198C1255}" srcId="{4203E26A-517F-4618-8610-AA4225DC27F0}" destId="{DF65EF97-DD0E-41A0-97DE-3BAD552ECB06}" srcOrd="0" destOrd="0" parTransId="{797A457B-16AA-47B5-8076-B2C365987A31}" sibTransId="{27260D34-775B-4242-9826-90BE9FB74CD5}"/>
    <dgm:cxn modelId="{6012B41D-14EE-4AAE-934E-23C23E1997D3}" type="presOf" srcId="{4A8EB677-CC60-4AD8-B98B-7921E5D33909}" destId="{B4914E47-BAF2-43A3-BC5A-EE0897C292AE}" srcOrd="0" destOrd="0" presId="urn:microsoft.com/office/officeart/2009/3/layout/HorizontalOrganizationChart"/>
    <dgm:cxn modelId="{CC03E862-16AC-4C75-9799-2AF9392265E4}" type="presOf" srcId="{D46CEC8D-8574-4ADA-BDC7-1009E2EA8A8B}" destId="{9B941397-F87F-4C07-914B-BE52FD904047}" srcOrd="0" destOrd="0" presId="urn:microsoft.com/office/officeart/2009/3/layout/HorizontalOrganizationChart"/>
    <dgm:cxn modelId="{4CE0F738-F276-4B82-851E-48E4857F9519}" type="presOf" srcId="{D87BC719-54E9-464D-AC7C-C872D4FC85C4}" destId="{BF46D650-ACF9-4FCC-9E2A-5550826F944E}" srcOrd="0" destOrd="0" presId="urn:microsoft.com/office/officeart/2009/3/layout/HorizontalOrganizationChart"/>
    <dgm:cxn modelId="{33A0C14C-B87F-4C52-A0C1-94191AD992F3}" type="presOf" srcId="{3B60D64B-060F-4A47-BA59-ACF1D7BC871E}" destId="{D25C7DCB-EDF2-4071-A6D6-8C9FDB3033E5}" srcOrd="1" destOrd="0" presId="urn:microsoft.com/office/officeart/2009/3/layout/HorizontalOrganizationChart"/>
    <dgm:cxn modelId="{1D246958-AE35-4657-B6D0-9A6FE37B0E9D}" type="presOf" srcId="{F2B02BE3-DD4E-4BD6-BAE0-DFA3FE29B61F}" destId="{EC39293B-6324-41DA-A655-510907AA459B}" srcOrd="1" destOrd="0" presId="urn:microsoft.com/office/officeart/2009/3/layout/HorizontalOrganizationChart"/>
    <dgm:cxn modelId="{F296899D-932B-4CB0-97B6-73B2A158397A}" type="presOf" srcId="{0D767D73-C0BA-4B92-A47D-9AF5BD11042B}" destId="{43AB04A0-BB84-4FEA-8895-ADAA66C7D581}" srcOrd="0" destOrd="0" presId="urn:microsoft.com/office/officeart/2009/3/layout/HorizontalOrganizationChart"/>
    <dgm:cxn modelId="{C311AD36-A5E0-4621-89D2-3680C718C955}" type="presOf" srcId="{4203E26A-517F-4618-8610-AA4225DC27F0}" destId="{FEBC607A-5F65-446D-B1E0-7461A929C7BA}" srcOrd="1" destOrd="0" presId="urn:microsoft.com/office/officeart/2009/3/layout/HorizontalOrganizationChart"/>
    <dgm:cxn modelId="{87226FB0-E986-4F98-B7FF-99337FBFB7A3}" srcId="{22C6C174-C2C5-47BD-9E03-18129030B7F1}" destId="{19217D77-535C-4CFF-845C-34A1FCC4546F}" srcOrd="1" destOrd="0" parTransId="{F1C693F5-F459-4B7D-BD7D-0D1B9E54A3AD}" sibTransId="{B9E00AA1-08B4-4C32-9558-7A991CE0740F}"/>
    <dgm:cxn modelId="{CA680AC2-778F-4D35-B310-5CB27F457558}" type="presOf" srcId="{A52589AB-CED0-42CE-8333-F3694B901391}" destId="{8B1E975D-B2BD-474C-92D2-B690CC50D1C7}" srcOrd="0" destOrd="0" presId="urn:microsoft.com/office/officeart/2009/3/layout/HorizontalOrganizationChart"/>
    <dgm:cxn modelId="{9143BB9B-9FD3-4EBB-9440-BCC7EBFFED81}" type="presOf" srcId="{1FC784B7-8633-4C86-9D9A-037369AD24B9}" destId="{62E41211-E703-40EE-B82D-28549468FFF9}" srcOrd="0" destOrd="0" presId="urn:microsoft.com/office/officeart/2009/3/layout/HorizontalOrganizationChart"/>
    <dgm:cxn modelId="{80F46528-2749-4479-B6B8-98BE951B9D4C}" type="presOf" srcId="{7B21D7DE-98ED-4B40-87EB-9ABE7C207306}" destId="{E9B596D0-32E6-44E8-982C-DB3D34210E73}" srcOrd="1" destOrd="0" presId="urn:microsoft.com/office/officeart/2009/3/layout/HorizontalOrganizationChart"/>
    <dgm:cxn modelId="{E9672A3D-5AC3-4FF7-9C43-0D4ED1B33318}" type="presOf" srcId="{CEE2E881-3F46-48DB-96D7-BBBC7C02A1FB}" destId="{489C7ECD-58D2-4D31-8FB7-93A6C50CEF1F}" srcOrd="0" destOrd="0" presId="urn:microsoft.com/office/officeart/2009/3/layout/HorizontalOrganizationChart"/>
    <dgm:cxn modelId="{99C2BB59-263B-4E38-93B4-31AF4FB23DDA}" srcId="{C7A2C217-B058-4868-A5B1-91DC2CE495E0}" destId="{256A288E-E87F-49C9-936F-0B572F634A44}" srcOrd="1" destOrd="0" parTransId="{4EB76666-1D61-4F82-8586-66665A186590}" sibTransId="{B29BE781-ADD0-454F-90C5-DFB518189DCD}"/>
    <dgm:cxn modelId="{7B7D555C-1D05-4E50-9461-B793CE6748A0}" type="presOf" srcId="{A875B8E5-FFBE-4B4C-A4AC-0CCD7EE5563F}" destId="{843042C9-7041-4351-BDD9-D49D78E273E9}" srcOrd="0" destOrd="0" presId="urn:microsoft.com/office/officeart/2009/3/layout/HorizontalOrganizationChart"/>
    <dgm:cxn modelId="{0CEC7A5A-9D4E-443A-8189-CB434E990683}" type="presOf" srcId="{F2B02BE3-DD4E-4BD6-BAE0-DFA3FE29B61F}" destId="{EA57B4C1-D36E-40FD-A571-C8B0DA86F084}" srcOrd="0" destOrd="0" presId="urn:microsoft.com/office/officeart/2009/3/layout/HorizontalOrganizationChart"/>
    <dgm:cxn modelId="{2633B261-9B81-4B2D-9C3F-4B158D8CEB4B}" type="presOf" srcId="{5407D14C-153E-40C9-ADE9-6B825DF4E189}" destId="{3A48AA6F-5673-4C2A-BE1F-5002E7113BBF}" srcOrd="0" destOrd="0" presId="urn:microsoft.com/office/officeart/2009/3/layout/HorizontalOrganizationChart"/>
    <dgm:cxn modelId="{6B9EA5D7-854B-4A15-8654-612FF35417CA}" type="presOf" srcId="{7B21D7DE-98ED-4B40-87EB-9ABE7C207306}" destId="{B3992A3D-38F5-4D42-979C-9506AB313FCA}" srcOrd="0" destOrd="0" presId="urn:microsoft.com/office/officeart/2009/3/layout/HorizontalOrganizationChart"/>
    <dgm:cxn modelId="{316EE3B0-B498-46F8-BE63-F767A60B6E54}" srcId="{22C6C174-C2C5-47BD-9E03-18129030B7F1}" destId="{FDE676AE-F9C3-4C95-BF3B-65FEDF151F82}" srcOrd="0" destOrd="0" parTransId="{404FA585-25FF-48DF-8C51-C29A8FEF12E3}" sibTransId="{A352BC5F-D59B-494E-BD03-4B03BC8FC984}"/>
    <dgm:cxn modelId="{D5A2320F-55C8-4922-B778-821A24009E23}" type="presOf" srcId="{096749F7-92CE-4AD6-B178-9050D930C596}" destId="{7B46370B-20F5-4EA2-BDF6-3B7FD840D4F2}" srcOrd="0" destOrd="0" presId="urn:microsoft.com/office/officeart/2009/3/layout/HorizontalOrganizationChart"/>
    <dgm:cxn modelId="{FBD1769C-3913-4CF5-9678-DB8949724986}" type="presOf" srcId="{11597550-73F9-436B-B050-8785B04747A0}" destId="{F9486502-940B-41F1-B8D4-B7611627ADED}" srcOrd="0" destOrd="0" presId="urn:microsoft.com/office/officeart/2009/3/layout/HorizontalOrganizationChart"/>
    <dgm:cxn modelId="{15A29E28-C798-4969-A8B7-E511772CA956}" srcId="{19217D77-535C-4CFF-845C-34A1FCC4546F}" destId="{C7A2C217-B058-4868-A5B1-91DC2CE495E0}" srcOrd="0" destOrd="0" parTransId="{9628BBBA-3FD5-47B9-BBCE-05115135B82D}" sibTransId="{39FB79B2-B1A9-46E3-BE84-1C0C240CC98F}"/>
    <dgm:cxn modelId="{CE90A8B7-0AFB-4B63-A996-825394F2B49D}" type="presOf" srcId="{9628BBBA-3FD5-47B9-BBCE-05115135B82D}" destId="{24731FC9-5171-490E-9F46-04F938690B1D}" srcOrd="0" destOrd="0" presId="urn:microsoft.com/office/officeart/2009/3/layout/HorizontalOrganizationChart"/>
    <dgm:cxn modelId="{EDD91A55-90A0-4CFD-909D-B853CE3071E2}" type="presOf" srcId="{1FC784B7-8633-4C86-9D9A-037369AD24B9}" destId="{D82AF4E9-58AA-418E-9F78-7334A8758ED1}" srcOrd="1" destOrd="0" presId="urn:microsoft.com/office/officeart/2009/3/layout/HorizontalOrganizationChart"/>
    <dgm:cxn modelId="{E0E0BBBD-4251-49D6-B2E0-69FE0802E259}" type="presOf" srcId="{A875B8E5-FFBE-4B4C-A4AC-0CCD7EE5563F}" destId="{78CC4675-EE15-4785-913C-9F1FFE583069}" srcOrd="1" destOrd="0" presId="urn:microsoft.com/office/officeart/2009/3/layout/HorizontalOrganizationChart"/>
    <dgm:cxn modelId="{74673037-3721-4C9C-8876-30951509AB06}" type="presOf" srcId="{F064385E-551E-4B0D-ACA3-0616CDAC49AE}" destId="{69DA18A0-94CC-4553-945A-A25834F99908}" srcOrd="0" destOrd="0" presId="urn:microsoft.com/office/officeart/2009/3/layout/HorizontalOrganizationChart"/>
    <dgm:cxn modelId="{41A841FF-82C9-4E60-B8EA-889EA6F13798}" type="presOf" srcId="{72A35E9F-C151-41C0-AC60-5231A4A87021}" destId="{42B7C0DC-7C8D-4B6B-909A-0EE6746FDD0F}" srcOrd="0" destOrd="0" presId="urn:microsoft.com/office/officeart/2009/3/layout/HorizontalOrganizationChart"/>
    <dgm:cxn modelId="{3F663600-3880-498A-B9C1-386103DF24B3}" type="presOf" srcId="{22C6C174-C2C5-47BD-9E03-18129030B7F1}" destId="{386AD11A-0293-44BE-9759-7B612D6678E7}" srcOrd="0" destOrd="0" presId="urn:microsoft.com/office/officeart/2009/3/layout/HorizontalOrganizationChart"/>
    <dgm:cxn modelId="{F8846E8E-717A-4127-9B38-2AF470A10AEC}" type="presOf" srcId="{B0AB7AA4-A5FF-4C3B-B17A-5EA568E49A43}" destId="{1350AC9C-6721-48A5-8C6F-E19A15F90836}" srcOrd="0" destOrd="0" presId="urn:microsoft.com/office/officeart/2009/3/layout/HorizontalOrganizationChart"/>
    <dgm:cxn modelId="{53D3186D-0BA7-4DCE-BD7A-E8F0E4C66676}" type="presOf" srcId="{35B5BDE1-A9AE-4A2E-8891-19BBD2A3A34D}" destId="{65DF0DE7-F333-43D0-B87C-DD26052FFCFA}" srcOrd="1" destOrd="0" presId="urn:microsoft.com/office/officeart/2009/3/layout/HorizontalOrganizationChart"/>
    <dgm:cxn modelId="{58F8CFE1-E9F2-4A61-A44A-5E95DA7CB556}" srcId="{22C6C174-C2C5-47BD-9E03-18129030B7F1}" destId="{708F7B21-D3AB-4EF2-AD1E-CACECA3471FE}" srcOrd="2" destOrd="0" parTransId="{096749F7-92CE-4AD6-B178-9050D930C596}" sibTransId="{B3E5954F-FBED-4ABB-A0DD-97B665D866BD}"/>
    <dgm:cxn modelId="{55453322-402E-4CB9-ADC0-F86DCBB7DAEA}" type="presOf" srcId="{6F3C24DD-471D-4F01-BD0B-D1FE5C8DBA92}" destId="{A7BDA382-2ECC-4A21-8AFD-4DDCB0A1E211}" srcOrd="1" destOrd="0" presId="urn:microsoft.com/office/officeart/2009/3/layout/HorizontalOrganizationChart"/>
    <dgm:cxn modelId="{C73D5216-7C39-4DAF-8AA1-A4A9425D68C2}" type="presOf" srcId="{FD761FB2-4FC2-4CDA-9B1B-E67F788E5438}" destId="{FEBAB22B-6C87-48C4-A6CA-F59D8979CDB1}" srcOrd="0" destOrd="0" presId="urn:microsoft.com/office/officeart/2009/3/layout/HorizontalOrganizationChart"/>
    <dgm:cxn modelId="{C586B13F-B902-423C-BCE4-0804C9E14D4B}" srcId="{4203E26A-517F-4618-8610-AA4225DC27F0}" destId="{4A8EB677-CC60-4AD8-B98B-7921E5D33909}" srcOrd="1" destOrd="0" parTransId="{B0AB7AA4-A5FF-4C3B-B17A-5EA568E49A43}" sibTransId="{516CADF9-C9F3-4830-B5EA-1167CCF4A000}"/>
    <dgm:cxn modelId="{DCB6C27A-68C2-4CB1-80D7-C5FAA2295129}" type="presOf" srcId="{C7A2C217-B058-4868-A5B1-91DC2CE495E0}" destId="{F38F3BCE-8D31-4317-B39C-E0145F2F4262}" srcOrd="0" destOrd="0" presId="urn:microsoft.com/office/officeart/2009/3/layout/HorizontalOrganizationChart"/>
    <dgm:cxn modelId="{DB36296F-B1FA-4ADE-A9D7-A1F8170F09B7}" srcId="{D87BC719-54E9-464D-AC7C-C872D4FC85C4}" destId="{3B60D64B-060F-4A47-BA59-ACF1D7BC871E}" srcOrd="1" destOrd="0" parTransId="{0D767D73-C0BA-4B92-A47D-9AF5BD11042B}" sibTransId="{37F506FE-10AB-4E85-9328-45066F5D6995}"/>
    <dgm:cxn modelId="{627C2AFE-4C0A-42B7-ACAE-3EF9E11E0655}" type="presOf" srcId="{F1C693F5-F459-4B7D-BD7D-0D1B9E54A3AD}" destId="{509E7ED4-655A-423C-AB91-7C691CEA8B4A}" srcOrd="0" destOrd="0" presId="urn:microsoft.com/office/officeart/2009/3/layout/HorizontalOrganizationChart"/>
    <dgm:cxn modelId="{A5CF5F76-7661-4942-8FE7-1F28A5A540C6}" type="presOf" srcId="{256A288E-E87F-49C9-936F-0B572F634A44}" destId="{35F5457C-B443-4B6C-8D80-83E64994BA86}" srcOrd="1" destOrd="0" presId="urn:microsoft.com/office/officeart/2009/3/layout/HorizontalOrganizationChart"/>
    <dgm:cxn modelId="{E51A4A06-44D7-4047-B45B-1881BBD7BD57}" type="presOf" srcId="{708F7B21-D3AB-4EF2-AD1E-CACECA3471FE}" destId="{EF7B8629-A21F-408A-842E-1071D9D8AEE5}" srcOrd="1" destOrd="0" presId="urn:microsoft.com/office/officeart/2009/3/layout/HorizontalOrganizationChart"/>
    <dgm:cxn modelId="{0FCF2BAE-1BF4-43D2-BFBE-F0066588C090}" srcId="{19217D77-535C-4CFF-845C-34A1FCC4546F}" destId="{35B5BDE1-A9AE-4A2E-8891-19BBD2A3A34D}" srcOrd="1" destOrd="0" parTransId="{CEE2E881-3F46-48DB-96D7-BBBC7C02A1FB}" sibTransId="{1DACF97E-D89E-4BC8-95D0-EBA3566D3708}"/>
    <dgm:cxn modelId="{6DFAE6B9-2DD6-4DB9-B483-E9121ED0A5BA}" type="presOf" srcId="{FDE676AE-F9C3-4C95-BF3B-65FEDF151F82}" destId="{41DB03EF-1AE3-4D89-B993-27C9CF959A4A}" srcOrd="1" destOrd="0" presId="urn:microsoft.com/office/officeart/2009/3/layout/HorizontalOrganizationChart"/>
    <dgm:cxn modelId="{CA4B4240-1ADE-42A2-B226-0DB9716C79F1}" srcId="{FDE676AE-F9C3-4C95-BF3B-65FEDF151F82}" destId="{D87BC719-54E9-464D-AC7C-C872D4FC85C4}" srcOrd="0" destOrd="0" parTransId="{D46CEC8D-8574-4ADA-BDC7-1009E2EA8A8B}" sibTransId="{8271BCBA-A77E-430C-8019-455C0F2A98EF}"/>
    <dgm:cxn modelId="{431A150A-54B1-4FD3-860F-7CC4C8BB589E}" type="presOf" srcId="{3F3EBA89-3240-4FB2-B601-64DA72BE26BB}" destId="{927B7C4F-C6B5-4B69-A70B-FBEE193E0318}" srcOrd="0" destOrd="0" presId="urn:microsoft.com/office/officeart/2009/3/layout/HorizontalOrganizationChart"/>
    <dgm:cxn modelId="{AA271FC0-7131-4FB5-BA21-00148F265CC5}" type="presOf" srcId="{DF65EF97-DD0E-41A0-97DE-3BAD552ECB06}" destId="{0B3CEE56-C5E8-4331-973E-E0D56ED28011}" srcOrd="0" destOrd="0" presId="urn:microsoft.com/office/officeart/2009/3/layout/HorizontalOrganizationChart"/>
    <dgm:cxn modelId="{A7F80302-D478-4C49-86E5-970445724AB1}" type="presOf" srcId="{256A288E-E87F-49C9-936F-0B572F634A44}" destId="{53C55314-3B37-41F1-8049-EB23E3D56365}" srcOrd="0" destOrd="0" presId="urn:microsoft.com/office/officeart/2009/3/layout/HorizontalOrganizationChart"/>
    <dgm:cxn modelId="{2EE4B6A8-9D21-4296-BE3C-FE3099BA8F06}" type="presOf" srcId="{22C6C174-C2C5-47BD-9E03-18129030B7F1}" destId="{4458FE73-6580-450A-9C5D-CA3804D9BAB6}" srcOrd="1" destOrd="0" presId="urn:microsoft.com/office/officeart/2009/3/layout/HorizontalOrganizationChart"/>
    <dgm:cxn modelId="{C9C960C7-EEB4-46D9-BC6C-DAFC60981F9C}" srcId="{708F7B21-D3AB-4EF2-AD1E-CACECA3471FE}" destId="{6F3C24DD-471D-4F01-BD0B-D1FE5C8DBA92}" srcOrd="0" destOrd="0" parTransId="{F064385E-551E-4B0D-ACA3-0616CDAC49AE}" sibTransId="{B474F25D-082A-4481-85B9-A1FB173498E8}"/>
    <dgm:cxn modelId="{16FD1E7D-0183-4DDD-8FA3-962DAF482DDA}" type="presOf" srcId="{19217D77-535C-4CFF-845C-34A1FCC4546F}" destId="{B53BC84D-B814-47A2-9081-7E8DA0DEA08C}" srcOrd="0" destOrd="0" presId="urn:microsoft.com/office/officeart/2009/3/layout/HorizontalOrganizationChart"/>
    <dgm:cxn modelId="{B87E07FB-ABB6-47DC-B332-E331D7BD1130}" type="presOf" srcId="{4A8EB677-CC60-4AD8-B98B-7921E5D33909}" destId="{2F68EAE2-153B-4310-BA32-40F47E91E024}" srcOrd="1" destOrd="0" presId="urn:microsoft.com/office/officeart/2009/3/layout/HorizontalOrganizationChart"/>
    <dgm:cxn modelId="{9BEBE235-AA80-4152-A113-4BE02B23C24D}" type="presOf" srcId="{7AAB9FB0-C10F-4DF9-8236-CC29F5F157D0}" destId="{4BF9B7C9-9D77-4005-AE62-85955FC3863C}" srcOrd="0" destOrd="0" presId="urn:microsoft.com/office/officeart/2009/3/layout/HorizontalOrganizationChart"/>
    <dgm:cxn modelId="{0C5DEFBD-5641-4854-9A25-D47CE0E2447E}" type="presParOf" srcId="{6A96B733-995F-4074-8D50-E06D8181FD34}" destId="{23B13DD4-30B8-4B97-8660-388C4BDD0275}" srcOrd="0" destOrd="0" presId="urn:microsoft.com/office/officeart/2009/3/layout/HorizontalOrganizationChart"/>
    <dgm:cxn modelId="{3806B5C3-F377-40A2-A989-A85FFFC34A3D}" type="presParOf" srcId="{23B13DD4-30B8-4B97-8660-388C4BDD0275}" destId="{8BCEB70E-DC26-4094-89AC-90CB43745945}" srcOrd="0" destOrd="0" presId="urn:microsoft.com/office/officeart/2009/3/layout/HorizontalOrganizationChart"/>
    <dgm:cxn modelId="{F2AF1C23-9555-43DA-8541-115171BFE13F}" type="presParOf" srcId="{8BCEB70E-DC26-4094-89AC-90CB43745945}" destId="{386AD11A-0293-44BE-9759-7B612D6678E7}" srcOrd="0" destOrd="0" presId="urn:microsoft.com/office/officeart/2009/3/layout/HorizontalOrganizationChart"/>
    <dgm:cxn modelId="{70F2BA52-277A-4F7A-9061-D9CA68DC4A66}" type="presParOf" srcId="{8BCEB70E-DC26-4094-89AC-90CB43745945}" destId="{4458FE73-6580-450A-9C5D-CA3804D9BAB6}" srcOrd="1" destOrd="0" presId="urn:microsoft.com/office/officeart/2009/3/layout/HorizontalOrganizationChart"/>
    <dgm:cxn modelId="{14A00019-D465-4FB9-AE57-DDA3C0053892}" type="presParOf" srcId="{23B13DD4-30B8-4B97-8660-388C4BDD0275}" destId="{5F289887-A625-4206-8C5A-478E374DDAA7}" srcOrd="1" destOrd="0" presId="urn:microsoft.com/office/officeart/2009/3/layout/HorizontalOrganizationChart"/>
    <dgm:cxn modelId="{2CA8CD16-1163-429C-9FA8-F9F5C8A9EE43}" type="presParOf" srcId="{5F289887-A625-4206-8C5A-478E374DDAA7}" destId="{CE4007F8-C959-438A-8D22-6B9B3303016B}" srcOrd="0" destOrd="0" presId="urn:microsoft.com/office/officeart/2009/3/layout/HorizontalOrganizationChart"/>
    <dgm:cxn modelId="{BA4DD791-2D70-4722-B2DC-F4E3F1E3BF6D}" type="presParOf" srcId="{5F289887-A625-4206-8C5A-478E374DDAA7}" destId="{CE40C740-2107-4BF9-997B-96174B1B9DDC}" srcOrd="1" destOrd="0" presId="urn:microsoft.com/office/officeart/2009/3/layout/HorizontalOrganizationChart"/>
    <dgm:cxn modelId="{E2A74BCA-67C3-41F9-AE53-E78643471BF7}" type="presParOf" srcId="{CE40C740-2107-4BF9-997B-96174B1B9DDC}" destId="{9B576445-6DD3-4981-87EA-3CAC320AE3CA}" srcOrd="0" destOrd="0" presId="urn:microsoft.com/office/officeart/2009/3/layout/HorizontalOrganizationChart"/>
    <dgm:cxn modelId="{86BEB6B5-2F83-481A-BDE7-BD1C39A8AA81}" type="presParOf" srcId="{9B576445-6DD3-4981-87EA-3CAC320AE3CA}" destId="{A1EDFCFD-4B2F-4C96-A8B9-92DDB0F09B7A}" srcOrd="0" destOrd="0" presId="urn:microsoft.com/office/officeart/2009/3/layout/HorizontalOrganizationChart"/>
    <dgm:cxn modelId="{65F15BE4-FC3F-4538-9044-EB3772424117}" type="presParOf" srcId="{9B576445-6DD3-4981-87EA-3CAC320AE3CA}" destId="{41DB03EF-1AE3-4D89-B993-27C9CF959A4A}" srcOrd="1" destOrd="0" presId="urn:microsoft.com/office/officeart/2009/3/layout/HorizontalOrganizationChart"/>
    <dgm:cxn modelId="{2CF09B11-0874-426A-B068-854CD1AE9CBF}" type="presParOf" srcId="{CE40C740-2107-4BF9-997B-96174B1B9DDC}" destId="{4E08AC81-CC8D-4CAB-B74D-A08333A15EF6}" srcOrd="1" destOrd="0" presId="urn:microsoft.com/office/officeart/2009/3/layout/HorizontalOrganizationChart"/>
    <dgm:cxn modelId="{6AAFBB70-0EA9-4F9D-9085-AD9CC813A43C}" type="presParOf" srcId="{4E08AC81-CC8D-4CAB-B74D-A08333A15EF6}" destId="{9B941397-F87F-4C07-914B-BE52FD904047}" srcOrd="0" destOrd="0" presId="urn:microsoft.com/office/officeart/2009/3/layout/HorizontalOrganizationChart"/>
    <dgm:cxn modelId="{373A8C98-B226-4AA5-BA17-6687FB3A5126}" type="presParOf" srcId="{4E08AC81-CC8D-4CAB-B74D-A08333A15EF6}" destId="{8A82E59C-A334-4A22-BC7F-61D653244BBF}" srcOrd="1" destOrd="0" presId="urn:microsoft.com/office/officeart/2009/3/layout/HorizontalOrganizationChart"/>
    <dgm:cxn modelId="{A9A24341-367F-405E-944E-451F764E8A63}" type="presParOf" srcId="{8A82E59C-A334-4A22-BC7F-61D653244BBF}" destId="{737ED971-51DC-455C-891A-5E54ACA78E5D}" srcOrd="0" destOrd="0" presId="urn:microsoft.com/office/officeart/2009/3/layout/HorizontalOrganizationChart"/>
    <dgm:cxn modelId="{9ACE9F49-D691-4CAE-ACF3-788CF98176BD}" type="presParOf" srcId="{737ED971-51DC-455C-891A-5E54ACA78E5D}" destId="{BF46D650-ACF9-4FCC-9E2A-5550826F944E}" srcOrd="0" destOrd="0" presId="urn:microsoft.com/office/officeart/2009/3/layout/HorizontalOrganizationChart"/>
    <dgm:cxn modelId="{F4F6A2F4-F983-4D62-AB0E-393A4CB5524C}" type="presParOf" srcId="{737ED971-51DC-455C-891A-5E54ACA78E5D}" destId="{FBBAB937-9436-4064-9493-03582AE92675}" srcOrd="1" destOrd="0" presId="urn:microsoft.com/office/officeart/2009/3/layout/HorizontalOrganizationChart"/>
    <dgm:cxn modelId="{3AD5FAAF-851C-43C7-AE95-88337F5E626C}" type="presParOf" srcId="{8A82E59C-A334-4A22-BC7F-61D653244BBF}" destId="{B582D61A-E2CF-41F9-84C0-D48ADAA0CC54}" srcOrd="1" destOrd="0" presId="urn:microsoft.com/office/officeart/2009/3/layout/HorizontalOrganizationChart"/>
    <dgm:cxn modelId="{A5B26C67-BB89-4494-85BC-DA1170D19720}" type="presParOf" srcId="{B582D61A-E2CF-41F9-84C0-D48ADAA0CC54}" destId="{FEBAB22B-6C87-48C4-A6CA-F59D8979CDB1}" srcOrd="0" destOrd="0" presId="urn:microsoft.com/office/officeart/2009/3/layout/HorizontalOrganizationChart"/>
    <dgm:cxn modelId="{2E9B01E8-0867-46A2-9DC9-8A054CBED4F6}" type="presParOf" srcId="{B582D61A-E2CF-41F9-84C0-D48ADAA0CC54}" destId="{6CCEF102-157C-42A1-92BD-C2419781987B}" srcOrd="1" destOrd="0" presId="urn:microsoft.com/office/officeart/2009/3/layout/HorizontalOrganizationChart"/>
    <dgm:cxn modelId="{AF101272-CA82-4F81-8204-2C61F3628018}" type="presParOf" srcId="{6CCEF102-157C-42A1-92BD-C2419781987B}" destId="{77354ED7-B571-4854-9785-5AC3E31CA702}" srcOrd="0" destOrd="0" presId="urn:microsoft.com/office/officeart/2009/3/layout/HorizontalOrganizationChart"/>
    <dgm:cxn modelId="{83D41526-891E-45ED-A612-42A47F8839B0}" type="presParOf" srcId="{77354ED7-B571-4854-9785-5AC3E31CA702}" destId="{EA57B4C1-D36E-40FD-A571-C8B0DA86F084}" srcOrd="0" destOrd="0" presId="urn:microsoft.com/office/officeart/2009/3/layout/HorizontalOrganizationChart"/>
    <dgm:cxn modelId="{A8C544AD-41F7-4B68-8AD9-BCEC194403AA}" type="presParOf" srcId="{77354ED7-B571-4854-9785-5AC3E31CA702}" destId="{EC39293B-6324-41DA-A655-510907AA459B}" srcOrd="1" destOrd="0" presId="urn:microsoft.com/office/officeart/2009/3/layout/HorizontalOrganizationChart"/>
    <dgm:cxn modelId="{D390DABB-522D-4789-A1CE-40EAE207A188}" type="presParOf" srcId="{6CCEF102-157C-42A1-92BD-C2419781987B}" destId="{352C154F-53AE-47A1-B647-A883C7DFDB9D}" srcOrd="1" destOrd="0" presId="urn:microsoft.com/office/officeart/2009/3/layout/HorizontalOrganizationChart"/>
    <dgm:cxn modelId="{ABB7DF6B-3943-4590-BC0B-6EE2527BF423}" type="presParOf" srcId="{6CCEF102-157C-42A1-92BD-C2419781987B}" destId="{B867FA11-1FF1-4A41-AE3C-BC574C3D02B5}" srcOrd="2" destOrd="0" presId="urn:microsoft.com/office/officeart/2009/3/layout/HorizontalOrganizationChart"/>
    <dgm:cxn modelId="{75A035B0-D901-44B6-9939-0DFD6581A774}" type="presParOf" srcId="{B582D61A-E2CF-41F9-84C0-D48ADAA0CC54}" destId="{43AB04A0-BB84-4FEA-8895-ADAA66C7D581}" srcOrd="2" destOrd="0" presId="urn:microsoft.com/office/officeart/2009/3/layout/HorizontalOrganizationChart"/>
    <dgm:cxn modelId="{90437CC2-9485-48B3-A421-413DEFE13B31}" type="presParOf" srcId="{B582D61A-E2CF-41F9-84C0-D48ADAA0CC54}" destId="{372A2D45-5D7E-48F1-9859-5B7992E2F2F8}" srcOrd="3" destOrd="0" presId="urn:microsoft.com/office/officeart/2009/3/layout/HorizontalOrganizationChart"/>
    <dgm:cxn modelId="{2FDE4EDE-F95B-4FAC-A129-64BAEC55FB7B}" type="presParOf" srcId="{372A2D45-5D7E-48F1-9859-5B7992E2F2F8}" destId="{67E394D0-F947-4431-8BB4-9FE24C119533}" srcOrd="0" destOrd="0" presId="urn:microsoft.com/office/officeart/2009/3/layout/HorizontalOrganizationChart"/>
    <dgm:cxn modelId="{0048DFA5-BC36-4200-8CBC-9D56B7345FD1}" type="presParOf" srcId="{67E394D0-F947-4431-8BB4-9FE24C119533}" destId="{F5124870-F44C-4469-84D6-EBCF9110C1BF}" srcOrd="0" destOrd="0" presId="urn:microsoft.com/office/officeart/2009/3/layout/HorizontalOrganizationChart"/>
    <dgm:cxn modelId="{2747A476-B8FD-4579-A126-5D6BECC96465}" type="presParOf" srcId="{67E394D0-F947-4431-8BB4-9FE24C119533}" destId="{D25C7DCB-EDF2-4071-A6D6-8C9FDB3033E5}" srcOrd="1" destOrd="0" presId="urn:microsoft.com/office/officeart/2009/3/layout/HorizontalOrganizationChart"/>
    <dgm:cxn modelId="{E2A540F9-2365-45A3-99D7-0B323F379547}" type="presParOf" srcId="{372A2D45-5D7E-48F1-9859-5B7992E2F2F8}" destId="{C6CEBA37-766B-4018-9CCF-FCD17EE7DA75}" srcOrd="1" destOrd="0" presId="urn:microsoft.com/office/officeart/2009/3/layout/HorizontalOrganizationChart"/>
    <dgm:cxn modelId="{535DB2DE-71CF-4562-AB3A-663CD81B02DB}" type="presParOf" srcId="{372A2D45-5D7E-48F1-9859-5B7992E2F2F8}" destId="{C6BE1824-694F-4CE5-8086-4EFAC74B6517}" srcOrd="2" destOrd="0" presId="urn:microsoft.com/office/officeart/2009/3/layout/HorizontalOrganizationChart"/>
    <dgm:cxn modelId="{3581E066-050D-4C30-9291-E09161046628}" type="presParOf" srcId="{B582D61A-E2CF-41F9-84C0-D48ADAA0CC54}" destId="{927B7C4F-C6B5-4B69-A70B-FBEE193E0318}" srcOrd="4" destOrd="0" presId="urn:microsoft.com/office/officeart/2009/3/layout/HorizontalOrganizationChart"/>
    <dgm:cxn modelId="{9480BB6F-0AEB-4829-B862-3D995ED12A45}" type="presParOf" srcId="{B582D61A-E2CF-41F9-84C0-D48ADAA0CC54}" destId="{BA07AFE7-C20F-44C2-933F-67290E123A7E}" srcOrd="5" destOrd="0" presId="urn:microsoft.com/office/officeart/2009/3/layout/HorizontalOrganizationChart"/>
    <dgm:cxn modelId="{043CEE81-C5DB-4C4C-994A-0E76D96781C1}" type="presParOf" srcId="{BA07AFE7-C20F-44C2-933F-67290E123A7E}" destId="{631EADBB-B7CB-4D26-AF66-CCE6745EFF43}" srcOrd="0" destOrd="0" presId="urn:microsoft.com/office/officeart/2009/3/layout/HorizontalOrganizationChart"/>
    <dgm:cxn modelId="{9FF58821-47AA-4A9F-AB96-D137D0CB51DF}" type="presParOf" srcId="{631EADBB-B7CB-4D26-AF66-CCE6745EFF43}" destId="{843042C9-7041-4351-BDD9-D49D78E273E9}" srcOrd="0" destOrd="0" presId="urn:microsoft.com/office/officeart/2009/3/layout/HorizontalOrganizationChart"/>
    <dgm:cxn modelId="{E0E57C65-CD8A-4459-AA2B-1918CC701773}" type="presParOf" srcId="{631EADBB-B7CB-4D26-AF66-CCE6745EFF43}" destId="{78CC4675-EE15-4785-913C-9F1FFE583069}" srcOrd="1" destOrd="0" presId="urn:microsoft.com/office/officeart/2009/3/layout/HorizontalOrganizationChart"/>
    <dgm:cxn modelId="{D087BB98-17C9-47E8-AE00-B4C68BC8088D}" type="presParOf" srcId="{BA07AFE7-C20F-44C2-933F-67290E123A7E}" destId="{FE3BAAA3-0B42-4ED0-BD92-3B03909CCCC9}" srcOrd="1" destOrd="0" presId="urn:microsoft.com/office/officeart/2009/3/layout/HorizontalOrganizationChart"/>
    <dgm:cxn modelId="{DA13E0AC-3653-46B8-B890-D2ACFB7BF42A}" type="presParOf" srcId="{BA07AFE7-C20F-44C2-933F-67290E123A7E}" destId="{F6AB3A89-0EAF-4AE5-8282-A1AD5D2EA459}" srcOrd="2" destOrd="0" presId="urn:microsoft.com/office/officeart/2009/3/layout/HorizontalOrganizationChart"/>
    <dgm:cxn modelId="{2BA3C2ED-03F8-400D-9633-7C667BF5B0DD}" type="presParOf" srcId="{8A82E59C-A334-4A22-BC7F-61D653244BBF}" destId="{E9106146-14FF-4E94-AC21-5E378DF4F661}" srcOrd="2" destOrd="0" presId="urn:microsoft.com/office/officeart/2009/3/layout/HorizontalOrganizationChart"/>
    <dgm:cxn modelId="{FBDCB9A3-5B5B-4111-AF29-03374665C8A4}" type="presParOf" srcId="{4E08AC81-CC8D-4CAB-B74D-A08333A15EF6}" destId="{42B7C0DC-7C8D-4B6B-909A-0EE6746FDD0F}" srcOrd="2" destOrd="0" presId="urn:microsoft.com/office/officeart/2009/3/layout/HorizontalOrganizationChart"/>
    <dgm:cxn modelId="{5CE870B7-2A00-418C-BCBD-A828A177D0EA}" type="presParOf" srcId="{4E08AC81-CC8D-4CAB-B74D-A08333A15EF6}" destId="{15C3C767-5930-42B3-B5F4-D412FF012FC0}" srcOrd="3" destOrd="0" presId="urn:microsoft.com/office/officeart/2009/3/layout/HorizontalOrganizationChart"/>
    <dgm:cxn modelId="{8451F294-1204-4843-8E1D-F4D2B1AD5595}" type="presParOf" srcId="{15C3C767-5930-42B3-B5F4-D412FF012FC0}" destId="{B5AF84DF-BA22-40DF-B760-4A547843AC5C}" srcOrd="0" destOrd="0" presId="urn:microsoft.com/office/officeart/2009/3/layout/HorizontalOrganizationChart"/>
    <dgm:cxn modelId="{72365B28-9EA6-40F5-9C2F-26C16BF1C6F6}" type="presParOf" srcId="{B5AF84DF-BA22-40DF-B760-4A547843AC5C}" destId="{B3992A3D-38F5-4D42-979C-9506AB313FCA}" srcOrd="0" destOrd="0" presId="urn:microsoft.com/office/officeart/2009/3/layout/HorizontalOrganizationChart"/>
    <dgm:cxn modelId="{2F453DAB-6754-4DD9-AA76-9CAE97401721}" type="presParOf" srcId="{B5AF84DF-BA22-40DF-B760-4A547843AC5C}" destId="{E9B596D0-32E6-44E8-982C-DB3D34210E73}" srcOrd="1" destOrd="0" presId="urn:microsoft.com/office/officeart/2009/3/layout/HorizontalOrganizationChart"/>
    <dgm:cxn modelId="{C4EACEDE-9520-4A7C-80CA-37F3FDB2E6C8}" type="presParOf" srcId="{15C3C767-5930-42B3-B5F4-D412FF012FC0}" destId="{67C37448-BF58-44F3-9578-84D142BFC470}" srcOrd="1" destOrd="0" presId="urn:microsoft.com/office/officeart/2009/3/layout/HorizontalOrganizationChart"/>
    <dgm:cxn modelId="{AA07FE13-C1A4-4720-B5A2-5A7CA9D147B6}" type="presParOf" srcId="{15C3C767-5930-42B3-B5F4-D412FF012FC0}" destId="{E24A7576-06E8-475D-8181-F5AF6E1BCA9D}" srcOrd="2" destOrd="0" presId="urn:microsoft.com/office/officeart/2009/3/layout/HorizontalOrganizationChart"/>
    <dgm:cxn modelId="{EA3B71EB-36B4-4A62-9614-FC741E3A2CA3}" type="presParOf" srcId="{CE40C740-2107-4BF9-997B-96174B1B9DDC}" destId="{E2BFFD0E-C74A-4AEB-AF0F-380335517314}" srcOrd="2" destOrd="0" presId="urn:microsoft.com/office/officeart/2009/3/layout/HorizontalOrganizationChart"/>
    <dgm:cxn modelId="{0CB650A4-3D96-4095-8FEF-BB373D115051}" type="presParOf" srcId="{5F289887-A625-4206-8C5A-478E374DDAA7}" destId="{509E7ED4-655A-423C-AB91-7C691CEA8B4A}" srcOrd="2" destOrd="0" presId="urn:microsoft.com/office/officeart/2009/3/layout/HorizontalOrganizationChart"/>
    <dgm:cxn modelId="{D7EEC721-350C-48B8-80A5-F8FF410F46E0}" type="presParOf" srcId="{5F289887-A625-4206-8C5A-478E374DDAA7}" destId="{43BDBEEA-9AD4-4AE5-BAEE-86B6D344EE15}" srcOrd="3" destOrd="0" presId="urn:microsoft.com/office/officeart/2009/3/layout/HorizontalOrganizationChart"/>
    <dgm:cxn modelId="{364B37CD-20E2-4A85-AB9A-D13664924320}" type="presParOf" srcId="{43BDBEEA-9AD4-4AE5-BAEE-86B6D344EE15}" destId="{28C8B9A4-AEFB-4085-9725-4D31B4390FB8}" srcOrd="0" destOrd="0" presId="urn:microsoft.com/office/officeart/2009/3/layout/HorizontalOrganizationChart"/>
    <dgm:cxn modelId="{73F53892-E16E-4B60-AF4E-44994588C7DC}" type="presParOf" srcId="{28C8B9A4-AEFB-4085-9725-4D31B4390FB8}" destId="{B53BC84D-B814-47A2-9081-7E8DA0DEA08C}" srcOrd="0" destOrd="0" presId="urn:microsoft.com/office/officeart/2009/3/layout/HorizontalOrganizationChart"/>
    <dgm:cxn modelId="{BD1EFCAC-EB53-4FFC-8F0F-2AFBB705ECE3}" type="presParOf" srcId="{28C8B9A4-AEFB-4085-9725-4D31B4390FB8}" destId="{5D2592B2-B94A-4497-A769-1A1C0AE0D078}" srcOrd="1" destOrd="0" presId="urn:microsoft.com/office/officeart/2009/3/layout/HorizontalOrganizationChart"/>
    <dgm:cxn modelId="{33364BCD-A12F-4386-9B39-B87CBD786C02}" type="presParOf" srcId="{43BDBEEA-9AD4-4AE5-BAEE-86B6D344EE15}" destId="{63CBC878-56E8-4525-BAC4-08195AC23F96}" srcOrd="1" destOrd="0" presId="urn:microsoft.com/office/officeart/2009/3/layout/HorizontalOrganizationChart"/>
    <dgm:cxn modelId="{769E09E3-1526-418D-BDF5-8A81AC0AD9E7}" type="presParOf" srcId="{63CBC878-56E8-4525-BAC4-08195AC23F96}" destId="{24731FC9-5171-490E-9F46-04F938690B1D}" srcOrd="0" destOrd="0" presId="urn:microsoft.com/office/officeart/2009/3/layout/HorizontalOrganizationChart"/>
    <dgm:cxn modelId="{30631443-D9C9-4BB1-B3CB-B1B0AD8D2037}" type="presParOf" srcId="{63CBC878-56E8-4525-BAC4-08195AC23F96}" destId="{0B346495-6A3D-4E06-B89C-0D3B0A116A1B}" srcOrd="1" destOrd="0" presId="urn:microsoft.com/office/officeart/2009/3/layout/HorizontalOrganizationChart"/>
    <dgm:cxn modelId="{9E17126E-3B4D-4DC2-8E37-1DF98854104C}" type="presParOf" srcId="{0B346495-6A3D-4E06-B89C-0D3B0A116A1B}" destId="{30B049B8-799F-4831-B38D-0D1A33C04AE1}" srcOrd="0" destOrd="0" presId="urn:microsoft.com/office/officeart/2009/3/layout/HorizontalOrganizationChart"/>
    <dgm:cxn modelId="{9375ADEC-FD42-4537-A78B-6DBDA1E6CE95}" type="presParOf" srcId="{30B049B8-799F-4831-B38D-0D1A33C04AE1}" destId="{F38F3BCE-8D31-4317-B39C-E0145F2F4262}" srcOrd="0" destOrd="0" presId="urn:microsoft.com/office/officeart/2009/3/layout/HorizontalOrganizationChart"/>
    <dgm:cxn modelId="{0742E360-6399-4E2F-A710-533BF60AC5A5}" type="presParOf" srcId="{30B049B8-799F-4831-B38D-0D1A33C04AE1}" destId="{C92A82C6-48EE-445B-907F-4F1EE16B78B9}" srcOrd="1" destOrd="0" presId="urn:microsoft.com/office/officeart/2009/3/layout/HorizontalOrganizationChart"/>
    <dgm:cxn modelId="{EBE6D760-75DD-4BBC-98BA-9145ADCF8E8B}" type="presParOf" srcId="{0B346495-6A3D-4E06-B89C-0D3B0A116A1B}" destId="{431361DD-11F4-48B0-BD2C-8D0535EB9B7F}" srcOrd="1" destOrd="0" presId="urn:microsoft.com/office/officeart/2009/3/layout/HorizontalOrganizationChart"/>
    <dgm:cxn modelId="{FC74D9FF-43A2-426B-B919-A459CFC53A2B}" type="presParOf" srcId="{431361DD-11F4-48B0-BD2C-8D0535EB9B7F}" destId="{4BF9B7C9-9D77-4005-AE62-85955FC3863C}" srcOrd="0" destOrd="0" presId="urn:microsoft.com/office/officeart/2009/3/layout/HorizontalOrganizationChart"/>
    <dgm:cxn modelId="{FA9C068C-32E8-4EF3-9298-6E6846CEEB01}" type="presParOf" srcId="{431361DD-11F4-48B0-BD2C-8D0535EB9B7F}" destId="{1B483033-A82F-47AD-ABC1-CDE53E3A51A5}" srcOrd="1" destOrd="0" presId="urn:microsoft.com/office/officeart/2009/3/layout/HorizontalOrganizationChart"/>
    <dgm:cxn modelId="{49B00FE4-01DC-4EB1-99CA-B2EB3DF188DC}" type="presParOf" srcId="{1B483033-A82F-47AD-ABC1-CDE53E3A51A5}" destId="{5D5A1C40-44D9-428D-B637-462A11D6B13C}" srcOrd="0" destOrd="0" presId="urn:microsoft.com/office/officeart/2009/3/layout/HorizontalOrganizationChart"/>
    <dgm:cxn modelId="{40F5005B-B214-4DCE-AF58-FB69F1EAF70F}" type="presParOf" srcId="{5D5A1C40-44D9-428D-B637-462A11D6B13C}" destId="{62E41211-E703-40EE-B82D-28549468FFF9}" srcOrd="0" destOrd="0" presId="urn:microsoft.com/office/officeart/2009/3/layout/HorizontalOrganizationChart"/>
    <dgm:cxn modelId="{DC76A01F-CF61-4F43-9F2B-E7E0056E141A}" type="presParOf" srcId="{5D5A1C40-44D9-428D-B637-462A11D6B13C}" destId="{D82AF4E9-58AA-418E-9F78-7334A8758ED1}" srcOrd="1" destOrd="0" presId="urn:microsoft.com/office/officeart/2009/3/layout/HorizontalOrganizationChart"/>
    <dgm:cxn modelId="{F0C87839-DAFF-4129-9E87-C71F2988FCF6}" type="presParOf" srcId="{1B483033-A82F-47AD-ABC1-CDE53E3A51A5}" destId="{491D0CA3-1637-4471-9DEE-3BE511E27D49}" srcOrd="1" destOrd="0" presId="urn:microsoft.com/office/officeart/2009/3/layout/HorizontalOrganizationChart"/>
    <dgm:cxn modelId="{B71D909F-6927-418B-88DE-44B570EF74D6}" type="presParOf" srcId="{1B483033-A82F-47AD-ABC1-CDE53E3A51A5}" destId="{801AFAAE-00AD-4710-8872-3C8C117D5DCE}" srcOrd="2" destOrd="0" presId="urn:microsoft.com/office/officeart/2009/3/layout/HorizontalOrganizationChart"/>
    <dgm:cxn modelId="{147068C4-2F62-4D6C-B989-65AB8205E0FC}" type="presParOf" srcId="{431361DD-11F4-48B0-BD2C-8D0535EB9B7F}" destId="{34C2DE0D-0CA6-4144-BFB5-25AE01641453}" srcOrd="2" destOrd="0" presId="urn:microsoft.com/office/officeart/2009/3/layout/HorizontalOrganizationChart"/>
    <dgm:cxn modelId="{0346A7AE-7BA0-4420-BC96-FDAB62149DD9}" type="presParOf" srcId="{431361DD-11F4-48B0-BD2C-8D0535EB9B7F}" destId="{50532015-99BD-4455-9B52-FEE75F9A5EDA}" srcOrd="3" destOrd="0" presId="urn:microsoft.com/office/officeart/2009/3/layout/HorizontalOrganizationChart"/>
    <dgm:cxn modelId="{749477B5-09E2-4F81-BB08-4EDFB2F35AFE}" type="presParOf" srcId="{50532015-99BD-4455-9B52-FEE75F9A5EDA}" destId="{11FDE116-A189-48B2-ACD0-EE4B10018C5C}" srcOrd="0" destOrd="0" presId="urn:microsoft.com/office/officeart/2009/3/layout/HorizontalOrganizationChart"/>
    <dgm:cxn modelId="{1084F68C-D279-4969-8636-CEAB839FDFBB}" type="presParOf" srcId="{11FDE116-A189-48B2-ACD0-EE4B10018C5C}" destId="{53C55314-3B37-41F1-8049-EB23E3D56365}" srcOrd="0" destOrd="0" presId="urn:microsoft.com/office/officeart/2009/3/layout/HorizontalOrganizationChart"/>
    <dgm:cxn modelId="{A3670CE7-A264-43EE-9B9E-A0F529ED97F7}" type="presParOf" srcId="{11FDE116-A189-48B2-ACD0-EE4B10018C5C}" destId="{35F5457C-B443-4B6C-8D80-83E64994BA86}" srcOrd="1" destOrd="0" presId="urn:microsoft.com/office/officeart/2009/3/layout/HorizontalOrganizationChart"/>
    <dgm:cxn modelId="{AE2612D1-EFEB-4EF8-A809-4D43F25605A2}" type="presParOf" srcId="{50532015-99BD-4455-9B52-FEE75F9A5EDA}" destId="{2695E439-5E40-407A-9128-CEFA8C1A51FF}" srcOrd="1" destOrd="0" presId="urn:microsoft.com/office/officeart/2009/3/layout/HorizontalOrganizationChart"/>
    <dgm:cxn modelId="{65F13550-0442-481D-99C0-2F8B5B8F5CDC}" type="presParOf" srcId="{50532015-99BD-4455-9B52-FEE75F9A5EDA}" destId="{128C29F5-0EBA-41D5-AFC1-E17973A247A0}" srcOrd="2" destOrd="0" presId="urn:microsoft.com/office/officeart/2009/3/layout/HorizontalOrganizationChart"/>
    <dgm:cxn modelId="{2F308146-7FB1-4974-86F2-4E0B9EF0393A}" type="presParOf" srcId="{0B346495-6A3D-4E06-B89C-0D3B0A116A1B}" destId="{A35E8199-BE94-48BB-B94B-BCE7E88A451D}" srcOrd="2" destOrd="0" presId="urn:microsoft.com/office/officeart/2009/3/layout/HorizontalOrganizationChart"/>
    <dgm:cxn modelId="{21FBF0F3-58CA-46D4-ACCB-F92406F080DC}" type="presParOf" srcId="{63CBC878-56E8-4525-BAC4-08195AC23F96}" destId="{489C7ECD-58D2-4D31-8FB7-93A6C50CEF1F}" srcOrd="2" destOrd="0" presId="urn:microsoft.com/office/officeart/2009/3/layout/HorizontalOrganizationChart"/>
    <dgm:cxn modelId="{CC2CE573-C9A6-4756-8981-58B8DF53CF72}" type="presParOf" srcId="{63CBC878-56E8-4525-BAC4-08195AC23F96}" destId="{34E9CA46-D576-426B-AA57-52CB7F60EBD1}" srcOrd="3" destOrd="0" presId="urn:microsoft.com/office/officeart/2009/3/layout/HorizontalOrganizationChart"/>
    <dgm:cxn modelId="{179C7FA5-8023-41C7-AAA2-CDF7F0DDBF18}" type="presParOf" srcId="{34E9CA46-D576-426B-AA57-52CB7F60EBD1}" destId="{42879472-51BB-4923-993D-4B49A0644BED}" srcOrd="0" destOrd="0" presId="urn:microsoft.com/office/officeart/2009/3/layout/HorizontalOrganizationChart"/>
    <dgm:cxn modelId="{ED46FC9D-A8ED-4C25-81D0-8538FE3C9716}" type="presParOf" srcId="{42879472-51BB-4923-993D-4B49A0644BED}" destId="{08F71747-7D63-4049-922A-E5E1D94D6519}" srcOrd="0" destOrd="0" presId="urn:microsoft.com/office/officeart/2009/3/layout/HorizontalOrganizationChart"/>
    <dgm:cxn modelId="{A2FC8867-F81D-4A11-9E07-AB46DAADAD02}" type="presParOf" srcId="{42879472-51BB-4923-993D-4B49A0644BED}" destId="{65DF0DE7-F333-43D0-B87C-DD26052FFCFA}" srcOrd="1" destOrd="0" presId="urn:microsoft.com/office/officeart/2009/3/layout/HorizontalOrganizationChart"/>
    <dgm:cxn modelId="{18124889-03FF-4AFA-9F40-065B0D6430AC}" type="presParOf" srcId="{34E9CA46-D576-426B-AA57-52CB7F60EBD1}" destId="{CA5569A6-FBE0-4E93-91FC-D49EDB69E5B2}" srcOrd="1" destOrd="0" presId="urn:microsoft.com/office/officeart/2009/3/layout/HorizontalOrganizationChart"/>
    <dgm:cxn modelId="{FF581BE9-2987-42BC-B33E-B8556263F564}" type="presParOf" srcId="{34E9CA46-D576-426B-AA57-52CB7F60EBD1}" destId="{9FE43D3C-5A35-4E01-A8EB-F65617802083}" srcOrd="2" destOrd="0" presId="urn:microsoft.com/office/officeart/2009/3/layout/HorizontalOrganizationChart"/>
    <dgm:cxn modelId="{AA360E27-AD43-4E76-A785-E210C8A1149A}" type="presParOf" srcId="{43BDBEEA-9AD4-4AE5-BAEE-86B6D344EE15}" destId="{69061010-1847-4847-A18B-9D21C37CB87A}" srcOrd="2" destOrd="0" presId="urn:microsoft.com/office/officeart/2009/3/layout/HorizontalOrganizationChart"/>
    <dgm:cxn modelId="{338066EC-B023-44DB-AAF7-D4E95FA9C8C6}" type="presParOf" srcId="{5F289887-A625-4206-8C5A-478E374DDAA7}" destId="{7B46370B-20F5-4EA2-BDF6-3B7FD840D4F2}" srcOrd="4" destOrd="0" presId="urn:microsoft.com/office/officeart/2009/3/layout/HorizontalOrganizationChart"/>
    <dgm:cxn modelId="{9D2F2289-53BD-4A0A-83BE-0E69FAE2543F}" type="presParOf" srcId="{5F289887-A625-4206-8C5A-478E374DDAA7}" destId="{86CB7323-3932-42D4-ACD7-D248BAB8B301}" srcOrd="5" destOrd="0" presId="urn:microsoft.com/office/officeart/2009/3/layout/HorizontalOrganizationChart"/>
    <dgm:cxn modelId="{04096003-3F73-4539-BBC4-40ABE6AE5B20}" type="presParOf" srcId="{86CB7323-3932-42D4-ACD7-D248BAB8B301}" destId="{EEE385D7-BD6A-4BF5-A1C5-FC882D638A60}" srcOrd="0" destOrd="0" presId="urn:microsoft.com/office/officeart/2009/3/layout/HorizontalOrganizationChart"/>
    <dgm:cxn modelId="{E9E5AF10-6652-49F7-B87D-500ACCDB3319}" type="presParOf" srcId="{EEE385D7-BD6A-4BF5-A1C5-FC882D638A60}" destId="{39175593-6C84-4605-812D-91C4D2785B3D}" srcOrd="0" destOrd="0" presId="urn:microsoft.com/office/officeart/2009/3/layout/HorizontalOrganizationChart"/>
    <dgm:cxn modelId="{0580B04A-9946-46AD-826F-A0E2F5A462F8}" type="presParOf" srcId="{EEE385D7-BD6A-4BF5-A1C5-FC882D638A60}" destId="{EF7B8629-A21F-408A-842E-1071D9D8AEE5}" srcOrd="1" destOrd="0" presId="urn:microsoft.com/office/officeart/2009/3/layout/HorizontalOrganizationChart"/>
    <dgm:cxn modelId="{47DD5021-12EA-42D0-8D4B-6168CA6799A9}" type="presParOf" srcId="{86CB7323-3932-42D4-ACD7-D248BAB8B301}" destId="{42CF3953-8983-4BE7-903D-F7A78BB9E7C0}" srcOrd="1" destOrd="0" presId="urn:microsoft.com/office/officeart/2009/3/layout/HorizontalOrganizationChart"/>
    <dgm:cxn modelId="{4D42DEB5-45B7-4CF6-887B-0D084435AEBD}" type="presParOf" srcId="{42CF3953-8983-4BE7-903D-F7A78BB9E7C0}" destId="{69DA18A0-94CC-4553-945A-A25834F99908}" srcOrd="0" destOrd="0" presId="urn:microsoft.com/office/officeart/2009/3/layout/HorizontalOrganizationChart"/>
    <dgm:cxn modelId="{1887689C-9B4C-4168-ACEF-DD24BB75A9F2}" type="presParOf" srcId="{42CF3953-8983-4BE7-903D-F7A78BB9E7C0}" destId="{6B6ED177-FB00-4C39-AF27-8FC676BEEEB3}" srcOrd="1" destOrd="0" presId="urn:microsoft.com/office/officeart/2009/3/layout/HorizontalOrganizationChart"/>
    <dgm:cxn modelId="{96DC4771-4145-4001-B265-B6429A95A281}" type="presParOf" srcId="{6B6ED177-FB00-4C39-AF27-8FC676BEEEB3}" destId="{F5809D1C-9370-4342-95E1-D6458C06DEDA}" srcOrd="0" destOrd="0" presId="urn:microsoft.com/office/officeart/2009/3/layout/HorizontalOrganizationChart"/>
    <dgm:cxn modelId="{5C32EC88-B5C7-4E2A-B915-45DE17D92856}" type="presParOf" srcId="{F5809D1C-9370-4342-95E1-D6458C06DEDA}" destId="{B724B806-B7EC-4F21-8F31-BB1C5A9738C2}" srcOrd="0" destOrd="0" presId="urn:microsoft.com/office/officeart/2009/3/layout/HorizontalOrganizationChart"/>
    <dgm:cxn modelId="{77A93E39-F469-4145-B10A-BFC143C77769}" type="presParOf" srcId="{F5809D1C-9370-4342-95E1-D6458C06DEDA}" destId="{A7BDA382-2ECC-4A21-8AFD-4DDCB0A1E211}" srcOrd="1" destOrd="0" presId="urn:microsoft.com/office/officeart/2009/3/layout/HorizontalOrganizationChart"/>
    <dgm:cxn modelId="{76B965DD-6D92-4048-876D-0603F4E879D6}" type="presParOf" srcId="{6B6ED177-FB00-4C39-AF27-8FC676BEEEB3}" destId="{E45A2130-D225-4295-A0B7-B47C09AA55E4}" srcOrd="1" destOrd="0" presId="urn:microsoft.com/office/officeart/2009/3/layout/HorizontalOrganizationChart"/>
    <dgm:cxn modelId="{DD6F61DB-6C91-4A9F-BB52-9007E2DF707F}" type="presParOf" srcId="{E45A2130-D225-4295-A0B7-B47C09AA55E4}" destId="{3A48AA6F-5673-4C2A-BE1F-5002E7113BBF}" srcOrd="0" destOrd="0" presId="urn:microsoft.com/office/officeart/2009/3/layout/HorizontalOrganizationChart"/>
    <dgm:cxn modelId="{4A917D39-9B21-462D-B601-9E372054B9B3}" type="presParOf" srcId="{E45A2130-D225-4295-A0B7-B47C09AA55E4}" destId="{F3CAEC30-74A2-4235-AA90-86D11B8A63E9}" srcOrd="1" destOrd="0" presId="urn:microsoft.com/office/officeart/2009/3/layout/HorizontalOrganizationChart"/>
    <dgm:cxn modelId="{059F8C8E-E27C-4794-985A-AD1BC5E8AC5A}" type="presParOf" srcId="{F3CAEC30-74A2-4235-AA90-86D11B8A63E9}" destId="{08AF5225-F5A6-473E-94DF-AF56AC5B49D3}" srcOrd="0" destOrd="0" presId="urn:microsoft.com/office/officeart/2009/3/layout/HorizontalOrganizationChart"/>
    <dgm:cxn modelId="{DDA59FFB-CAAE-41EC-A490-6FF85C55C8C8}" type="presParOf" srcId="{08AF5225-F5A6-473E-94DF-AF56AC5B49D3}" destId="{F9486502-940B-41F1-B8D4-B7611627ADED}" srcOrd="0" destOrd="0" presId="urn:microsoft.com/office/officeart/2009/3/layout/HorizontalOrganizationChart"/>
    <dgm:cxn modelId="{C1D55E32-410C-4C86-9565-12BAA60D3B12}" type="presParOf" srcId="{08AF5225-F5A6-473E-94DF-AF56AC5B49D3}" destId="{FC9A1FA5-8E94-46BF-80FC-544782848CE8}" srcOrd="1" destOrd="0" presId="urn:microsoft.com/office/officeart/2009/3/layout/HorizontalOrganizationChart"/>
    <dgm:cxn modelId="{8AB4ADE6-5581-4122-9A98-01DFCAF03BB6}" type="presParOf" srcId="{F3CAEC30-74A2-4235-AA90-86D11B8A63E9}" destId="{F1F03F07-719C-4FF0-B100-8277CCDC4FC7}" srcOrd="1" destOrd="0" presId="urn:microsoft.com/office/officeart/2009/3/layout/HorizontalOrganizationChart"/>
    <dgm:cxn modelId="{7CDF6C47-4FDC-48CA-AC96-7F4BC4244836}" type="presParOf" srcId="{F3CAEC30-74A2-4235-AA90-86D11B8A63E9}" destId="{088FD3A2-D516-4092-B6B8-9A37C66CAFC0}" srcOrd="2" destOrd="0" presId="urn:microsoft.com/office/officeart/2009/3/layout/HorizontalOrganizationChart"/>
    <dgm:cxn modelId="{F411BE5F-535D-4866-94B8-2C42DDFDFFDB}" type="presParOf" srcId="{E45A2130-D225-4295-A0B7-B47C09AA55E4}" destId="{8B1E975D-B2BD-474C-92D2-B690CC50D1C7}" srcOrd="2" destOrd="0" presId="urn:microsoft.com/office/officeart/2009/3/layout/HorizontalOrganizationChart"/>
    <dgm:cxn modelId="{065877DC-3E80-4F8A-BEEC-1AE5948E3EA2}" type="presParOf" srcId="{E45A2130-D225-4295-A0B7-B47C09AA55E4}" destId="{A2C8E220-466A-4056-A47B-DBB45839587A}" srcOrd="3" destOrd="0" presId="urn:microsoft.com/office/officeart/2009/3/layout/HorizontalOrganizationChart"/>
    <dgm:cxn modelId="{7CC1364C-797E-4FB8-80C4-372BA32C45D0}" type="presParOf" srcId="{A2C8E220-466A-4056-A47B-DBB45839587A}" destId="{9179006B-2C99-437A-B509-C22C4D8DA940}" srcOrd="0" destOrd="0" presId="urn:microsoft.com/office/officeart/2009/3/layout/HorizontalOrganizationChart"/>
    <dgm:cxn modelId="{1F4447A2-EC5C-4460-A806-E9D16B977E27}" type="presParOf" srcId="{9179006B-2C99-437A-B509-C22C4D8DA940}" destId="{E3524CD8-0518-4DA1-AA2F-F14C0D84B17F}" srcOrd="0" destOrd="0" presId="urn:microsoft.com/office/officeart/2009/3/layout/HorizontalOrganizationChart"/>
    <dgm:cxn modelId="{D903B122-1F8E-454B-9132-7BEA3693197E}" type="presParOf" srcId="{9179006B-2C99-437A-B509-C22C4D8DA940}" destId="{A42AF247-5394-4AD2-840C-A82D4C43BE7B}" srcOrd="1" destOrd="0" presId="urn:microsoft.com/office/officeart/2009/3/layout/HorizontalOrganizationChart"/>
    <dgm:cxn modelId="{DBCC8660-EDE0-418D-AA4A-8415A1B7EFF8}" type="presParOf" srcId="{A2C8E220-466A-4056-A47B-DBB45839587A}" destId="{B212132A-F63A-4157-B15E-7C4BD9BD47DF}" srcOrd="1" destOrd="0" presId="urn:microsoft.com/office/officeart/2009/3/layout/HorizontalOrganizationChart"/>
    <dgm:cxn modelId="{7C3EB0AC-3E69-4FFD-B6E0-7359D749ACCD}" type="presParOf" srcId="{A2C8E220-466A-4056-A47B-DBB45839587A}" destId="{23DD3C6C-E7A1-4F4C-AE8E-F9280446CB47}" srcOrd="2" destOrd="0" presId="urn:microsoft.com/office/officeart/2009/3/layout/HorizontalOrganizationChart"/>
    <dgm:cxn modelId="{A5C160F3-DF29-48E1-8ECF-2E2449DC00D7}" type="presParOf" srcId="{6B6ED177-FB00-4C39-AF27-8FC676BEEEB3}" destId="{1545812B-77F9-48FC-8AEF-B9969B4B23F6}" srcOrd="2" destOrd="0" presId="urn:microsoft.com/office/officeart/2009/3/layout/HorizontalOrganizationChart"/>
    <dgm:cxn modelId="{969111BC-52A4-43F6-800B-C5C9B82A3EDB}" type="presParOf" srcId="{42CF3953-8983-4BE7-903D-F7A78BB9E7C0}" destId="{768863B9-B5BD-4186-B6A5-B006ACE51655}" srcOrd="2" destOrd="0" presId="urn:microsoft.com/office/officeart/2009/3/layout/HorizontalOrganizationChart"/>
    <dgm:cxn modelId="{0EAD761D-50E0-401E-9704-6B5F5E1AE146}" type="presParOf" srcId="{42CF3953-8983-4BE7-903D-F7A78BB9E7C0}" destId="{B71E2263-EFB0-4DAA-B4E9-9E603A4EE7C8}" srcOrd="3" destOrd="0" presId="urn:microsoft.com/office/officeart/2009/3/layout/HorizontalOrganizationChart"/>
    <dgm:cxn modelId="{6DDFC747-09E5-4831-92B8-8713B1E20118}" type="presParOf" srcId="{B71E2263-EFB0-4DAA-B4E9-9E603A4EE7C8}" destId="{9E10AA04-C285-4041-A213-12F03133E088}" srcOrd="0" destOrd="0" presId="urn:microsoft.com/office/officeart/2009/3/layout/HorizontalOrganizationChart"/>
    <dgm:cxn modelId="{94B41CD1-4711-43B3-9548-8A7204EC3F67}" type="presParOf" srcId="{9E10AA04-C285-4041-A213-12F03133E088}" destId="{6901B6F3-6C78-43F1-8061-8AE7356A3BC2}" srcOrd="0" destOrd="0" presId="urn:microsoft.com/office/officeart/2009/3/layout/HorizontalOrganizationChart"/>
    <dgm:cxn modelId="{9BBDB300-5D88-4339-9110-16C6AAB90092}" type="presParOf" srcId="{9E10AA04-C285-4041-A213-12F03133E088}" destId="{FEBC607A-5F65-446D-B1E0-7461A929C7BA}" srcOrd="1" destOrd="0" presId="urn:microsoft.com/office/officeart/2009/3/layout/HorizontalOrganizationChart"/>
    <dgm:cxn modelId="{11C67260-9C20-4A1C-B503-3BC83D4ED01A}" type="presParOf" srcId="{B71E2263-EFB0-4DAA-B4E9-9E603A4EE7C8}" destId="{B311C96F-E576-400C-8447-C3151ED40943}" srcOrd="1" destOrd="0" presId="urn:microsoft.com/office/officeart/2009/3/layout/HorizontalOrganizationChart"/>
    <dgm:cxn modelId="{1859D6CF-1066-407B-BFD8-01BD90CB322B}" type="presParOf" srcId="{B311C96F-E576-400C-8447-C3151ED40943}" destId="{C1EC3114-736D-429E-8107-1D6E54DB6B30}" srcOrd="0" destOrd="0" presId="urn:microsoft.com/office/officeart/2009/3/layout/HorizontalOrganizationChart"/>
    <dgm:cxn modelId="{E05FCBBB-57F6-49B3-9153-9FE11E43A802}" type="presParOf" srcId="{B311C96F-E576-400C-8447-C3151ED40943}" destId="{942302F5-EFC5-46F9-9E59-90C8ADC4BF12}" srcOrd="1" destOrd="0" presId="urn:microsoft.com/office/officeart/2009/3/layout/HorizontalOrganizationChart"/>
    <dgm:cxn modelId="{4C1E9A85-4BC0-4308-8F97-83AA647112CC}" type="presParOf" srcId="{942302F5-EFC5-46F9-9E59-90C8ADC4BF12}" destId="{9B31C4CB-5729-400F-963A-1C6829250567}" srcOrd="0" destOrd="0" presId="urn:microsoft.com/office/officeart/2009/3/layout/HorizontalOrganizationChart"/>
    <dgm:cxn modelId="{15321B36-090F-4C6E-897F-F857D8D17179}" type="presParOf" srcId="{9B31C4CB-5729-400F-963A-1C6829250567}" destId="{0B3CEE56-C5E8-4331-973E-E0D56ED28011}" srcOrd="0" destOrd="0" presId="urn:microsoft.com/office/officeart/2009/3/layout/HorizontalOrganizationChart"/>
    <dgm:cxn modelId="{528DF8B1-B3F6-46D1-ABC2-0862F9FD913F}" type="presParOf" srcId="{9B31C4CB-5729-400F-963A-1C6829250567}" destId="{6B6DD44E-0CEB-425E-840C-A2B4DAFCAB29}" srcOrd="1" destOrd="0" presId="urn:microsoft.com/office/officeart/2009/3/layout/HorizontalOrganizationChart"/>
    <dgm:cxn modelId="{D6FE635A-F08B-4F60-81E3-DA5226D207A6}" type="presParOf" srcId="{942302F5-EFC5-46F9-9E59-90C8ADC4BF12}" destId="{3FBF2117-E475-481B-B7DB-CDDBFC471BCD}" srcOrd="1" destOrd="0" presId="urn:microsoft.com/office/officeart/2009/3/layout/HorizontalOrganizationChart"/>
    <dgm:cxn modelId="{C7A5FB4F-B845-404C-9B75-6751562C1169}" type="presParOf" srcId="{942302F5-EFC5-46F9-9E59-90C8ADC4BF12}" destId="{9F86E1EE-DDF9-4183-A439-6A4E81E6303D}" srcOrd="2" destOrd="0" presId="urn:microsoft.com/office/officeart/2009/3/layout/HorizontalOrganizationChart"/>
    <dgm:cxn modelId="{FE8F183D-8B36-4390-B916-9C6141A6ABA8}" type="presParOf" srcId="{B311C96F-E576-400C-8447-C3151ED40943}" destId="{1350AC9C-6721-48A5-8C6F-E19A15F90836}" srcOrd="2" destOrd="0" presId="urn:microsoft.com/office/officeart/2009/3/layout/HorizontalOrganizationChart"/>
    <dgm:cxn modelId="{C974EDDB-457A-482B-8D0E-0F3BD7E92112}" type="presParOf" srcId="{B311C96F-E576-400C-8447-C3151ED40943}" destId="{3B47A1AD-3D43-429A-B670-F8FCF11E9B0C}" srcOrd="3" destOrd="0" presId="urn:microsoft.com/office/officeart/2009/3/layout/HorizontalOrganizationChart"/>
    <dgm:cxn modelId="{73B6C2C6-A577-4607-A12D-EF3FD3853A5A}" type="presParOf" srcId="{3B47A1AD-3D43-429A-B670-F8FCF11E9B0C}" destId="{F511C679-7911-4D9C-9012-8FAC544BFE0A}" srcOrd="0" destOrd="0" presId="urn:microsoft.com/office/officeart/2009/3/layout/HorizontalOrganizationChart"/>
    <dgm:cxn modelId="{FB2946D2-54EA-4D00-8184-3F09BC6C2E30}" type="presParOf" srcId="{F511C679-7911-4D9C-9012-8FAC544BFE0A}" destId="{B4914E47-BAF2-43A3-BC5A-EE0897C292AE}" srcOrd="0" destOrd="0" presId="urn:microsoft.com/office/officeart/2009/3/layout/HorizontalOrganizationChart"/>
    <dgm:cxn modelId="{4EA8B5B3-FD02-4D9E-988A-3C5C1C418931}" type="presParOf" srcId="{F511C679-7911-4D9C-9012-8FAC544BFE0A}" destId="{2F68EAE2-153B-4310-BA32-40F47E91E024}" srcOrd="1" destOrd="0" presId="urn:microsoft.com/office/officeart/2009/3/layout/HorizontalOrganizationChart"/>
    <dgm:cxn modelId="{58C94A1F-9835-4418-A340-D7E8403D13E2}" type="presParOf" srcId="{3B47A1AD-3D43-429A-B670-F8FCF11E9B0C}" destId="{83A5AA24-53FF-4809-9179-506423C12795}" srcOrd="1" destOrd="0" presId="urn:microsoft.com/office/officeart/2009/3/layout/HorizontalOrganizationChart"/>
    <dgm:cxn modelId="{B3746F8C-7D3B-49A5-BC6E-A0CD093AD498}" type="presParOf" srcId="{3B47A1AD-3D43-429A-B670-F8FCF11E9B0C}" destId="{D3DB820C-E2C5-4266-B5C6-D741C134766F}" srcOrd="2" destOrd="0" presId="urn:microsoft.com/office/officeart/2009/3/layout/HorizontalOrganizationChart"/>
    <dgm:cxn modelId="{5E6C05FF-2E03-418B-836A-09332CB6083C}" type="presParOf" srcId="{B71E2263-EFB0-4DAA-B4E9-9E603A4EE7C8}" destId="{8A0E7B88-1058-4D74-B369-80FFE0DE4132}" srcOrd="2" destOrd="0" presId="urn:microsoft.com/office/officeart/2009/3/layout/HorizontalOrganizationChart"/>
    <dgm:cxn modelId="{3522D217-89A4-405C-9BD2-3D3BA03C0EC1}" type="presParOf" srcId="{86CB7323-3932-42D4-ACD7-D248BAB8B301}" destId="{66EE7802-23C5-43CE-BDA8-212C35547E4A}" srcOrd="2" destOrd="0" presId="urn:microsoft.com/office/officeart/2009/3/layout/HorizontalOrganizationChart"/>
    <dgm:cxn modelId="{82F79F1D-B392-4EC6-AA55-E44306C3EA3F}" type="presParOf" srcId="{23B13DD4-30B8-4B97-8660-388C4BDD0275}" destId="{0D8582ED-2AE9-4D39-85CB-0812B463BD97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1057BCB-43AD-4266-BE79-117513D8AF4B}" type="doc">
      <dgm:prSet loTypeId="urn:microsoft.com/office/officeart/2009/3/layout/HorizontalOrganizationChart" loCatId="hierarchy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2C6C174-C2C5-47BD-9E03-18129030B7F1}">
      <dgm:prSet phldrT="[Text]"/>
      <dgm:spPr/>
      <dgm:t>
        <a:bodyPr/>
        <a:lstStyle/>
        <a:p>
          <a:r>
            <a:rPr lang="en-US" dirty="0" smtClean="0"/>
            <a:t>Engagement</a:t>
          </a:r>
          <a:endParaRPr lang="en-US" dirty="0"/>
        </a:p>
      </dgm:t>
    </dgm:pt>
    <dgm:pt modelId="{22CB5137-4DF7-4942-B698-70C637CD998A}" type="parTrans" cxnId="{E3A95B8D-D8AA-44A9-9114-237B7813AE72}">
      <dgm:prSet/>
      <dgm:spPr/>
      <dgm:t>
        <a:bodyPr/>
        <a:lstStyle/>
        <a:p>
          <a:endParaRPr lang="en-US"/>
        </a:p>
      </dgm:t>
    </dgm:pt>
    <dgm:pt modelId="{682EE22E-5B8A-4C47-9D67-D3BFA393615C}" type="sibTrans" cxnId="{E3A95B8D-D8AA-44A9-9114-237B7813AE72}">
      <dgm:prSet/>
      <dgm:spPr/>
      <dgm:t>
        <a:bodyPr/>
        <a:lstStyle/>
        <a:p>
          <a:endParaRPr lang="en-US"/>
        </a:p>
      </dgm:t>
    </dgm:pt>
    <dgm:pt modelId="{2952B801-9C98-4771-8494-5C235EFE77BE}">
      <dgm:prSet phldrT="[Text]"/>
      <dgm:spPr/>
      <dgm:t>
        <a:bodyPr/>
        <a:lstStyle/>
        <a:p>
          <a:r>
            <a:rPr lang="en-US" dirty="0" smtClean="0"/>
            <a:t>“Studying”</a:t>
          </a:r>
          <a:endParaRPr lang="en-US" dirty="0"/>
        </a:p>
      </dgm:t>
    </dgm:pt>
    <dgm:pt modelId="{F9696592-CB8B-4DFD-B9AA-A3F20CCFE0F4}" type="parTrans" cxnId="{791AD39E-B90A-4F47-9304-C30CD7C98F65}">
      <dgm:prSet/>
      <dgm:spPr/>
      <dgm:t>
        <a:bodyPr/>
        <a:lstStyle/>
        <a:p>
          <a:endParaRPr lang="en-US"/>
        </a:p>
      </dgm:t>
    </dgm:pt>
    <dgm:pt modelId="{235B02FA-CE21-4D92-99CF-EB2462A08CBB}" type="sibTrans" cxnId="{791AD39E-B90A-4F47-9304-C30CD7C98F65}">
      <dgm:prSet/>
      <dgm:spPr/>
      <dgm:t>
        <a:bodyPr/>
        <a:lstStyle/>
        <a:p>
          <a:endParaRPr lang="en-US"/>
        </a:p>
      </dgm:t>
    </dgm:pt>
    <dgm:pt modelId="{D64B9E8C-E8F6-4F67-A3A8-D11F49B88664}">
      <dgm:prSet phldrT="[Text]"/>
      <dgm:spPr/>
      <dgm:t>
        <a:bodyPr/>
        <a:lstStyle/>
        <a:p>
          <a:r>
            <a:rPr lang="en-US" dirty="0" smtClean="0"/>
            <a:t>Problem-solving</a:t>
          </a:r>
          <a:endParaRPr lang="en-US" dirty="0"/>
        </a:p>
      </dgm:t>
    </dgm:pt>
    <dgm:pt modelId="{EB89319D-67AD-41DD-BB2C-6F385AD0B246}" type="parTrans" cxnId="{08156F07-B0F7-4EB9-B395-AE3050D25424}">
      <dgm:prSet/>
      <dgm:spPr/>
      <dgm:t>
        <a:bodyPr/>
        <a:lstStyle/>
        <a:p>
          <a:endParaRPr lang="en-US"/>
        </a:p>
      </dgm:t>
    </dgm:pt>
    <dgm:pt modelId="{7A204711-33A6-4063-B4C2-A851365248C8}" type="sibTrans" cxnId="{08156F07-B0F7-4EB9-B395-AE3050D25424}">
      <dgm:prSet/>
      <dgm:spPr/>
      <dgm:t>
        <a:bodyPr/>
        <a:lstStyle/>
        <a:p>
          <a:endParaRPr lang="en-US"/>
        </a:p>
      </dgm:t>
    </dgm:pt>
    <dgm:pt modelId="{831472DC-0895-492C-AB80-6BCED6BE5269}">
      <dgm:prSet phldrT="[Text]"/>
      <dgm:spPr/>
      <dgm:t>
        <a:bodyPr/>
        <a:lstStyle/>
        <a:p>
          <a:r>
            <a:rPr lang="en-US" smtClean="0"/>
            <a:t>Practicing</a:t>
          </a:r>
          <a:endParaRPr lang="en-US" dirty="0"/>
        </a:p>
      </dgm:t>
    </dgm:pt>
    <dgm:pt modelId="{F364C68C-549E-4E02-9501-431FB8494DF8}" type="parTrans" cxnId="{78BE6C96-BB40-430D-A3CF-99BED65CA811}">
      <dgm:prSet/>
      <dgm:spPr/>
      <dgm:t>
        <a:bodyPr/>
        <a:lstStyle/>
        <a:p>
          <a:endParaRPr lang="en-US"/>
        </a:p>
      </dgm:t>
    </dgm:pt>
    <dgm:pt modelId="{494B1431-3EE5-4C29-85C1-C47AC3FBF69E}" type="sibTrans" cxnId="{78BE6C96-BB40-430D-A3CF-99BED65CA811}">
      <dgm:prSet/>
      <dgm:spPr/>
      <dgm:t>
        <a:bodyPr/>
        <a:lstStyle/>
        <a:p>
          <a:endParaRPr lang="en-US"/>
        </a:p>
      </dgm:t>
    </dgm:pt>
    <dgm:pt modelId="{0B5323FA-D1B6-4D5F-8344-6DE4B7CEA7A4}">
      <dgm:prSet phldrT="[Text]"/>
      <dgm:spPr/>
      <dgm:t>
        <a:bodyPr/>
        <a:lstStyle/>
        <a:p>
          <a:r>
            <a:rPr lang="en-US" dirty="0" smtClean="0"/>
            <a:t>Discussing </a:t>
          </a:r>
          <a:r>
            <a:rPr lang="en-US" smtClean="0"/>
            <a:t>and Peer teaching</a:t>
          </a:r>
          <a:endParaRPr lang="en-US" dirty="0"/>
        </a:p>
      </dgm:t>
    </dgm:pt>
    <dgm:pt modelId="{E5F468FF-8F56-4F03-89A4-2F26790BD420}" type="parTrans" cxnId="{2E22682D-03CD-45FE-9B47-1BF8D2D44748}">
      <dgm:prSet/>
      <dgm:spPr/>
      <dgm:t>
        <a:bodyPr/>
        <a:lstStyle/>
        <a:p>
          <a:endParaRPr lang="en-US"/>
        </a:p>
      </dgm:t>
    </dgm:pt>
    <dgm:pt modelId="{1E651CE7-3660-4DB7-832F-696E7CCEB7B5}" type="sibTrans" cxnId="{2E22682D-03CD-45FE-9B47-1BF8D2D44748}">
      <dgm:prSet/>
      <dgm:spPr/>
      <dgm:t>
        <a:bodyPr/>
        <a:lstStyle/>
        <a:p>
          <a:endParaRPr lang="en-US"/>
        </a:p>
      </dgm:t>
    </dgm:pt>
    <dgm:pt modelId="{6A96B733-995F-4074-8D50-E06D8181FD34}" type="pres">
      <dgm:prSet presAssocID="{A1057BCB-43AD-4266-BE79-117513D8AF4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3B13DD4-30B8-4B97-8660-388C4BDD0275}" type="pres">
      <dgm:prSet presAssocID="{22C6C174-C2C5-47BD-9E03-18129030B7F1}" presName="hierRoot1" presStyleCnt="0">
        <dgm:presLayoutVars>
          <dgm:hierBranch val="init"/>
        </dgm:presLayoutVars>
      </dgm:prSet>
      <dgm:spPr/>
    </dgm:pt>
    <dgm:pt modelId="{8BCEB70E-DC26-4094-89AC-90CB43745945}" type="pres">
      <dgm:prSet presAssocID="{22C6C174-C2C5-47BD-9E03-18129030B7F1}" presName="rootComposite1" presStyleCnt="0"/>
      <dgm:spPr/>
    </dgm:pt>
    <dgm:pt modelId="{386AD11A-0293-44BE-9759-7B612D6678E7}" type="pres">
      <dgm:prSet presAssocID="{22C6C174-C2C5-47BD-9E03-18129030B7F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58FE73-6580-450A-9C5D-CA3804D9BAB6}" type="pres">
      <dgm:prSet presAssocID="{22C6C174-C2C5-47BD-9E03-18129030B7F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F289887-A625-4206-8C5A-478E374DDAA7}" type="pres">
      <dgm:prSet presAssocID="{22C6C174-C2C5-47BD-9E03-18129030B7F1}" presName="hierChild2" presStyleCnt="0"/>
      <dgm:spPr/>
    </dgm:pt>
    <dgm:pt modelId="{EA75C28B-F377-4ADD-B1FE-C51AAEB63B57}" type="pres">
      <dgm:prSet presAssocID="{F9696592-CB8B-4DFD-B9AA-A3F20CCFE0F4}" presName="Name64" presStyleLbl="parChTrans1D2" presStyleIdx="0" presStyleCnt="4"/>
      <dgm:spPr/>
      <dgm:t>
        <a:bodyPr/>
        <a:lstStyle/>
        <a:p>
          <a:endParaRPr lang="en-US"/>
        </a:p>
      </dgm:t>
    </dgm:pt>
    <dgm:pt modelId="{F7D96BAE-C045-44B7-9142-FA9849C9543D}" type="pres">
      <dgm:prSet presAssocID="{2952B801-9C98-4771-8494-5C235EFE77BE}" presName="hierRoot2" presStyleCnt="0">
        <dgm:presLayoutVars>
          <dgm:hierBranch val="init"/>
        </dgm:presLayoutVars>
      </dgm:prSet>
      <dgm:spPr/>
    </dgm:pt>
    <dgm:pt modelId="{48A6FA1A-E2B2-48FC-92B4-8EFC9D8EFBD1}" type="pres">
      <dgm:prSet presAssocID="{2952B801-9C98-4771-8494-5C235EFE77BE}" presName="rootComposite" presStyleCnt="0"/>
      <dgm:spPr/>
    </dgm:pt>
    <dgm:pt modelId="{34D59DAA-7F88-4288-9830-81C43F4F3405}" type="pres">
      <dgm:prSet presAssocID="{2952B801-9C98-4771-8494-5C235EFE77BE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13F10A-380D-4E05-AFAC-7CF6BF95570E}" type="pres">
      <dgm:prSet presAssocID="{2952B801-9C98-4771-8494-5C235EFE77BE}" presName="rootConnector" presStyleLbl="node2" presStyleIdx="0" presStyleCnt="4"/>
      <dgm:spPr/>
      <dgm:t>
        <a:bodyPr/>
        <a:lstStyle/>
        <a:p>
          <a:endParaRPr lang="en-US"/>
        </a:p>
      </dgm:t>
    </dgm:pt>
    <dgm:pt modelId="{6A80959D-143B-44AD-8C22-4B1A5FE27BD6}" type="pres">
      <dgm:prSet presAssocID="{2952B801-9C98-4771-8494-5C235EFE77BE}" presName="hierChild4" presStyleCnt="0"/>
      <dgm:spPr/>
    </dgm:pt>
    <dgm:pt modelId="{B30DF9C8-22B0-42C8-AEFE-2BA9EFCA5CA6}" type="pres">
      <dgm:prSet presAssocID="{2952B801-9C98-4771-8494-5C235EFE77BE}" presName="hierChild5" presStyleCnt="0"/>
      <dgm:spPr/>
    </dgm:pt>
    <dgm:pt modelId="{FA3B4C72-48C6-4E73-B036-3AD140262AF2}" type="pres">
      <dgm:prSet presAssocID="{E5F468FF-8F56-4F03-89A4-2F26790BD420}" presName="Name64" presStyleLbl="parChTrans1D2" presStyleIdx="1" presStyleCnt="4"/>
      <dgm:spPr/>
      <dgm:t>
        <a:bodyPr/>
        <a:lstStyle/>
        <a:p>
          <a:endParaRPr lang="en-US"/>
        </a:p>
      </dgm:t>
    </dgm:pt>
    <dgm:pt modelId="{F55D9102-E111-4937-870F-49C13DD2C7D6}" type="pres">
      <dgm:prSet presAssocID="{0B5323FA-D1B6-4D5F-8344-6DE4B7CEA7A4}" presName="hierRoot2" presStyleCnt="0">
        <dgm:presLayoutVars>
          <dgm:hierBranch val="init"/>
        </dgm:presLayoutVars>
      </dgm:prSet>
      <dgm:spPr/>
    </dgm:pt>
    <dgm:pt modelId="{4DD5FEBF-D042-4F02-8262-5B0FE078EBB2}" type="pres">
      <dgm:prSet presAssocID="{0B5323FA-D1B6-4D5F-8344-6DE4B7CEA7A4}" presName="rootComposite" presStyleCnt="0"/>
      <dgm:spPr/>
    </dgm:pt>
    <dgm:pt modelId="{A27C1162-C439-4442-A994-7BA6B58C1BB2}" type="pres">
      <dgm:prSet presAssocID="{0B5323FA-D1B6-4D5F-8344-6DE4B7CEA7A4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0959C83-33D6-451A-8680-B6968461A9D6}" type="pres">
      <dgm:prSet presAssocID="{0B5323FA-D1B6-4D5F-8344-6DE4B7CEA7A4}" presName="rootConnector" presStyleLbl="node2" presStyleIdx="1" presStyleCnt="4"/>
      <dgm:spPr/>
      <dgm:t>
        <a:bodyPr/>
        <a:lstStyle/>
        <a:p>
          <a:endParaRPr lang="en-US"/>
        </a:p>
      </dgm:t>
    </dgm:pt>
    <dgm:pt modelId="{AA79A8D9-1022-4262-BF05-C72912EE63D1}" type="pres">
      <dgm:prSet presAssocID="{0B5323FA-D1B6-4D5F-8344-6DE4B7CEA7A4}" presName="hierChild4" presStyleCnt="0"/>
      <dgm:spPr/>
    </dgm:pt>
    <dgm:pt modelId="{CD47AFA0-7625-4FAA-81A3-0E2A37C00A42}" type="pres">
      <dgm:prSet presAssocID="{0B5323FA-D1B6-4D5F-8344-6DE4B7CEA7A4}" presName="hierChild5" presStyleCnt="0"/>
      <dgm:spPr/>
    </dgm:pt>
    <dgm:pt modelId="{0C83E34C-77C3-46C4-8003-A5FE903A8640}" type="pres">
      <dgm:prSet presAssocID="{F364C68C-549E-4E02-9501-431FB8494DF8}" presName="Name64" presStyleLbl="parChTrans1D2" presStyleIdx="2" presStyleCnt="4"/>
      <dgm:spPr/>
      <dgm:t>
        <a:bodyPr/>
        <a:lstStyle/>
        <a:p>
          <a:endParaRPr lang="en-US"/>
        </a:p>
      </dgm:t>
    </dgm:pt>
    <dgm:pt modelId="{AC76B1E3-B0EB-47D2-A0AE-0615E71F2698}" type="pres">
      <dgm:prSet presAssocID="{831472DC-0895-492C-AB80-6BCED6BE5269}" presName="hierRoot2" presStyleCnt="0">
        <dgm:presLayoutVars>
          <dgm:hierBranch val="init"/>
        </dgm:presLayoutVars>
      </dgm:prSet>
      <dgm:spPr/>
    </dgm:pt>
    <dgm:pt modelId="{3AF99FA9-C87C-4B0D-A8B0-5BF24133A26A}" type="pres">
      <dgm:prSet presAssocID="{831472DC-0895-492C-AB80-6BCED6BE5269}" presName="rootComposite" presStyleCnt="0"/>
      <dgm:spPr/>
    </dgm:pt>
    <dgm:pt modelId="{8CFBCD53-EA20-466E-B6EA-3536194FADCE}" type="pres">
      <dgm:prSet presAssocID="{831472DC-0895-492C-AB80-6BCED6BE5269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15A3DD5-481E-4B5B-A89A-2661A95F1A48}" type="pres">
      <dgm:prSet presAssocID="{831472DC-0895-492C-AB80-6BCED6BE5269}" presName="rootConnector" presStyleLbl="node2" presStyleIdx="2" presStyleCnt="4"/>
      <dgm:spPr/>
      <dgm:t>
        <a:bodyPr/>
        <a:lstStyle/>
        <a:p>
          <a:endParaRPr lang="en-US"/>
        </a:p>
      </dgm:t>
    </dgm:pt>
    <dgm:pt modelId="{0C25A31E-73A8-4914-AE49-F4FC3C3705D0}" type="pres">
      <dgm:prSet presAssocID="{831472DC-0895-492C-AB80-6BCED6BE5269}" presName="hierChild4" presStyleCnt="0"/>
      <dgm:spPr/>
    </dgm:pt>
    <dgm:pt modelId="{4D27A831-CD88-44B8-800E-26C716E3A281}" type="pres">
      <dgm:prSet presAssocID="{831472DC-0895-492C-AB80-6BCED6BE5269}" presName="hierChild5" presStyleCnt="0"/>
      <dgm:spPr/>
    </dgm:pt>
    <dgm:pt modelId="{D9A94A27-92E0-4DF1-A94E-08095C803AD6}" type="pres">
      <dgm:prSet presAssocID="{EB89319D-67AD-41DD-BB2C-6F385AD0B246}" presName="Name64" presStyleLbl="parChTrans1D2" presStyleIdx="3" presStyleCnt="4"/>
      <dgm:spPr/>
      <dgm:t>
        <a:bodyPr/>
        <a:lstStyle/>
        <a:p>
          <a:endParaRPr lang="en-US"/>
        </a:p>
      </dgm:t>
    </dgm:pt>
    <dgm:pt modelId="{E9D0F90C-F698-4E9D-B052-8E4E9C1FFCA8}" type="pres">
      <dgm:prSet presAssocID="{D64B9E8C-E8F6-4F67-A3A8-D11F49B88664}" presName="hierRoot2" presStyleCnt="0">
        <dgm:presLayoutVars>
          <dgm:hierBranch val="init"/>
        </dgm:presLayoutVars>
      </dgm:prSet>
      <dgm:spPr/>
    </dgm:pt>
    <dgm:pt modelId="{4E81A778-CD71-42C1-9F5C-3FCA7F9B3017}" type="pres">
      <dgm:prSet presAssocID="{D64B9E8C-E8F6-4F67-A3A8-D11F49B88664}" presName="rootComposite" presStyleCnt="0"/>
      <dgm:spPr/>
    </dgm:pt>
    <dgm:pt modelId="{5B9253C8-36D0-4B9A-AFDC-C07374A9C0D6}" type="pres">
      <dgm:prSet presAssocID="{D64B9E8C-E8F6-4F67-A3A8-D11F49B88664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380F327-98A9-4D54-9D51-BC3997D3B6EA}" type="pres">
      <dgm:prSet presAssocID="{D64B9E8C-E8F6-4F67-A3A8-D11F49B88664}" presName="rootConnector" presStyleLbl="node2" presStyleIdx="3" presStyleCnt="4"/>
      <dgm:spPr/>
      <dgm:t>
        <a:bodyPr/>
        <a:lstStyle/>
        <a:p>
          <a:endParaRPr lang="en-US"/>
        </a:p>
      </dgm:t>
    </dgm:pt>
    <dgm:pt modelId="{4C29CEEF-4EFC-494A-AFD4-92164B8281D3}" type="pres">
      <dgm:prSet presAssocID="{D64B9E8C-E8F6-4F67-A3A8-D11F49B88664}" presName="hierChild4" presStyleCnt="0"/>
      <dgm:spPr/>
    </dgm:pt>
    <dgm:pt modelId="{B39D3EF9-9223-4CB9-A4F6-A46DCA3B6BB9}" type="pres">
      <dgm:prSet presAssocID="{D64B9E8C-E8F6-4F67-A3A8-D11F49B88664}" presName="hierChild5" presStyleCnt="0"/>
      <dgm:spPr/>
    </dgm:pt>
    <dgm:pt modelId="{0D8582ED-2AE9-4D39-85CB-0812B463BD97}" type="pres">
      <dgm:prSet presAssocID="{22C6C174-C2C5-47BD-9E03-18129030B7F1}" presName="hierChild3" presStyleCnt="0"/>
      <dgm:spPr/>
    </dgm:pt>
  </dgm:ptLst>
  <dgm:cxnLst>
    <dgm:cxn modelId="{65740F14-A7D4-41F6-88C6-7003DB86D62B}" type="presOf" srcId="{E5F468FF-8F56-4F03-89A4-2F26790BD420}" destId="{FA3B4C72-48C6-4E73-B036-3AD140262AF2}" srcOrd="0" destOrd="0" presId="urn:microsoft.com/office/officeart/2009/3/layout/HorizontalOrganizationChart"/>
    <dgm:cxn modelId="{791AD39E-B90A-4F47-9304-C30CD7C98F65}" srcId="{22C6C174-C2C5-47BD-9E03-18129030B7F1}" destId="{2952B801-9C98-4771-8494-5C235EFE77BE}" srcOrd="0" destOrd="0" parTransId="{F9696592-CB8B-4DFD-B9AA-A3F20CCFE0F4}" sibTransId="{235B02FA-CE21-4D92-99CF-EB2462A08CBB}"/>
    <dgm:cxn modelId="{2F70B1F4-98CB-4892-8061-4FBE5CEA17B0}" type="presOf" srcId="{A1057BCB-43AD-4266-BE79-117513D8AF4B}" destId="{6A96B733-995F-4074-8D50-E06D8181FD34}" srcOrd="0" destOrd="0" presId="urn:microsoft.com/office/officeart/2009/3/layout/HorizontalOrganizationChart"/>
    <dgm:cxn modelId="{93230065-8681-40FD-ACE2-7E943F36B221}" type="presOf" srcId="{831472DC-0895-492C-AB80-6BCED6BE5269}" destId="{915A3DD5-481E-4B5B-A89A-2661A95F1A48}" srcOrd="1" destOrd="0" presId="urn:microsoft.com/office/officeart/2009/3/layout/HorizontalOrganizationChart"/>
    <dgm:cxn modelId="{502CDC25-037F-4EDB-8AA2-28D02EAB2DAA}" type="presOf" srcId="{F364C68C-549E-4E02-9501-431FB8494DF8}" destId="{0C83E34C-77C3-46C4-8003-A5FE903A8640}" srcOrd="0" destOrd="0" presId="urn:microsoft.com/office/officeart/2009/3/layout/HorizontalOrganizationChart"/>
    <dgm:cxn modelId="{99EB5508-CCF4-4676-851A-07EF82CFC949}" type="presOf" srcId="{EB89319D-67AD-41DD-BB2C-6F385AD0B246}" destId="{D9A94A27-92E0-4DF1-A94E-08095C803AD6}" srcOrd="0" destOrd="0" presId="urn:microsoft.com/office/officeart/2009/3/layout/HorizontalOrganizationChart"/>
    <dgm:cxn modelId="{0A6C6EA5-C765-4360-AC67-0F090CEC2046}" type="presOf" srcId="{2952B801-9C98-4771-8494-5C235EFE77BE}" destId="{34D59DAA-7F88-4288-9830-81C43F4F3405}" srcOrd="0" destOrd="0" presId="urn:microsoft.com/office/officeart/2009/3/layout/HorizontalOrganizationChart"/>
    <dgm:cxn modelId="{4D07AF93-AA15-4DD0-A92A-43410E316C8D}" type="presOf" srcId="{0B5323FA-D1B6-4D5F-8344-6DE4B7CEA7A4}" destId="{A27C1162-C439-4442-A994-7BA6B58C1BB2}" srcOrd="0" destOrd="0" presId="urn:microsoft.com/office/officeart/2009/3/layout/HorizontalOrganizationChart"/>
    <dgm:cxn modelId="{08156F07-B0F7-4EB9-B395-AE3050D25424}" srcId="{22C6C174-C2C5-47BD-9E03-18129030B7F1}" destId="{D64B9E8C-E8F6-4F67-A3A8-D11F49B88664}" srcOrd="3" destOrd="0" parTransId="{EB89319D-67AD-41DD-BB2C-6F385AD0B246}" sibTransId="{7A204711-33A6-4063-B4C2-A851365248C8}"/>
    <dgm:cxn modelId="{710FBD1E-7A90-43B5-96BC-3A931679C0E0}" type="presOf" srcId="{D64B9E8C-E8F6-4F67-A3A8-D11F49B88664}" destId="{9380F327-98A9-4D54-9D51-BC3997D3B6EA}" srcOrd="1" destOrd="0" presId="urn:microsoft.com/office/officeart/2009/3/layout/HorizontalOrganizationChart"/>
    <dgm:cxn modelId="{E1A19DE9-5BF6-48F2-9A79-0D94D2815167}" type="presOf" srcId="{D64B9E8C-E8F6-4F67-A3A8-D11F49B88664}" destId="{5B9253C8-36D0-4B9A-AFDC-C07374A9C0D6}" srcOrd="0" destOrd="0" presId="urn:microsoft.com/office/officeart/2009/3/layout/HorizontalOrganizationChart"/>
    <dgm:cxn modelId="{E3A95B8D-D8AA-44A9-9114-237B7813AE72}" srcId="{A1057BCB-43AD-4266-BE79-117513D8AF4B}" destId="{22C6C174-C2C5-47BD-9E03-18129030B7F1}" srcOrd="0" destOrd="0" parTransId="{22CB5137-4DF7-4942-B698-70C637CD998A}" sibTransId="{682EE22E-5B8A-4C47-9D67-D3BFA393615C}"/>
    <dgm:cxn modelId="{B49FCC02-5888-4B1A-BE70-EBF74FB6C554}" type="presOf" srcId="{22C6C174-C2C5-47BD-9E03-18129030B7F1}" destId="{386AD11A-0293-44BE-9759-7B612D6678E7}" srcOrd="0" destOrd="0" presId="urn:microsoft.com/office/officeart/2009/3/layout/HorizontalOrganizationChart"/>
    <dgm:cxn modelId="{0633A8BC-8993-48FD-B285-CB025CA6A6DC}" type="presOf" srcId="{22C6C174-C2C5-47BD-9E03-18129030B7F1}" destId="{4458FE73-6580-450A-9C5D-CA3804D9BAB6}" srcOrd="1" destOrd="0" presId="urn:microsoft.com/office/officeart/2009/3/layout/HorizontalOrganizationChart"/>
    <dgm:cxn modelId="{623C7406-D05E-402D-82B9-ABFD6CBC09D7}" type="presOf" srcId="{F9696592-CB8B-4DFD-B9AA-A3F20CCFE0F4}" destId="{EA75C28B-F377-4ADD-B1FE-C51AAEB63B57}" srcOrd="0" destOrd="0" presId="urn:microsoft.com/office/officeart/2009/3/layout/HorizontalOrganizationChart"/>
    <dgm:cxn modelId="{2E22682D-03CD-45FE-9B47-1BF8D2D44748}" srcId="{22C6C174-C2C5-47BD-9E03-18129030B7F1}" destId="{0B5323FA-D1B6-4D5F-8344-6DE4B7CEA7A4}" srcOrd="1" destOrd="0" parTransId="{E5F468FF-8F56-4F03-89A4-2F26790BD420}" sibTransId="{1E651CE7-3660-4DB7-832F-696E7CCEB7B5}"/>
    <dgm:cxn modelId="{78BE6C96-BB40-430D-A3CF-99BED65CA811}" srcId="{22C6C174-C2C5-47BD-9E03-18129030B7F1}" destId="{831472DC-0895-492C-AB80-6BCED6BE5269}" srcOrd="2" destOrd="0" parTransId="{F364C68C-549E-4E02-9501-431FB8494DF8}" sibTransId="{494B1431-3EE5-4C29-85C1-C47AC3FBF69E}"/>
    <dgm:cxn modelId="{5B06D2F7-3E33-4A0A-B851-31F1CF2D60FD}" type="presOf" srcId="{0B5323FA-D1B6-4D5F-8344-6DE4B7CEA7A4}" destId="{70959C83-33D6-451A-8680-B6968461A9D6}" srcOrd="1" destOrd="0" presId="urn:microsoft.com/office/officeart/2009/3/layout/HorizontalOrganizationChart"/>
    <dgm:cxn modelId="{0B941F0C-7A09-4B5A-9233-ED44211B1B5C}" type="presOf" srcId="{2952B801-9C98-4771-8494-5C235EFE77BE}" destId="{9B13F10A-380D-4E05-AFAC-7CF6BF95570E}" srcOrd="1" destOrd="0" presId="urn:microsoft.com/office/officeart/2009/3/layout/HorizontalOrganizationChart"/>
    <dgm:cxn modelId="{BD39548E-6505-4C40-B6B8-1BDFB18C8472}" type="presOf" srcId="{831472DC-0895-492C-AB80-6BCED6BE5269}" destId="{8CFBCD53-EA20-466E-B6EA-3536194FADCE}" srcOrd="0" destOrd="0" presId="urn:microsoft.com/office/officeart/2009/3/layout/HorizontalOrganizationChart"/>
    <dgm:cxn modelId="{003365A9-5B5B-45F9-B73B-EE3F0380600F}" type="presParOf" srcId="{6A96B733-995F-4074-8D50-E06D8181FD34}" destId="{23B13DD4-30B8-4B97-8660-388C4BDD0275}" srcOrd="0" destOrd="0" presId="urn:microsoft.com/office/officeart/2009/3/layout/HorizontalOrganizationChart"/>
    <dgm:cxn modelId="{A5AF4795-9E91-41AA-B275-906D9A4EF0A1}" type="presParOf" srcId="{23B13DD4-30B8-4B97-8660-388C4BDD0275}" destId="{8BCEB70E-DC26-4094-89AC-90CB43745945}" srcOrd="0" destOrd="0" presId="urn:microsoft.com/office/officeart/2009/3/layout/HorizontalOrganizationChart"/>
    <dgm:cxn modelId="{FA7E0A5E-E309-43B0-A0F8-E1157D49F3AF}" type="presParOf" srcId="{8BCEB70E-DC26-4094-89AC-90CB43745945}" destId="{386AD11A-0293-44BE-9759-7B612D6678E7}" srcOrd="0" destOrd="0" presId="urn:microsoft.com/office/officeart/2009/3/layout/HorizontalOrganizationChart"/>
    <dgm:cxn modelId="{76219778-862C-49A9-A7CB-57427BBC89BF}" type="presParOf" srcId="{8BCEB70E-DC26-4094-89AC-90CB43745945}" destId="{4458FE73-6580-450A-9C5D-CA3804D9BAB6}" srcOrd="1" destOrd="0" presId="urn:microsoft.com/office/officeart/2009/3/layout/HorizontalOrganizationChart"/>
    <dgm:cxn modelId="{9C927A21-2060-4934-8DFF-CC8F8966E024}" type="presParOf" srcId="{23B13DD4-30B8-4B97-8660-388C4BDD0275}" destId="{5F289887-A625-4206-8C5A-478E374DDAA7}" srcOrd="1" destOrd="0" presId="urn:microsoft.com/office/officeart/2009/3/layout/HorizontalOrganizationChart"/>
    <dgm:cxn modelId="{8B2B8759-4556-4E2F-A780-696A5B819392}" type="presParOf" srcId="{5F289887-A625-4206-8C5A-478E374DDAA7}" destId="{EA75C28B-F377-4ADD-B1FE-C51AAEB63B57}" srcOrd="0" destOrd="0" presId="urn:microsoft.com/office/officeart/2009/3/layout/HorizontalOrganizationChart"/>
    <dgm:cxn modelId="{55CB8694-9D03-4C78-9889-76E7EF5EF298}" type="presParOf" srcId="{5F289887-A625-4206-8C5A-478E374DDAA7}" destId="{F7D96BAE-C045-44B7-9142-FA9849C9543D}" srcOrd="1" destOrd="0" presId="urn:microsoft.com/office/officeart/2009/3/layout/HorizontalOrganizationChart"/>
    <dgm:cxn modelId="{28581387-F754-4F00-A343-0B81248398C5}" type="presParOf" srcId="{F7D96BAE-C045-44B7-9142-FA9849C9543D}" destId="{48A6FA1A-E2B2-48FC-92B4-8EFC9D8EFBD1}" srcOrd="0" destOrd="0" presId="urn:microsoft.com/office/officeart/2009/3/layout/HorizontalOrganizationChart"/>
    <dgm:cxn modelId="{4897FFCE-F880-4E96-B45D-641324BB5294}" type="presParOf" srcId="{48A6FA1A-E2B2-48FC-92B4-8EFC9D8EFBD1}" destId="{34D59DAA-7F88-4288-9830-81C43F4F3405}" srcOrd="0" destOrd="0" presId="urn:microsoft.com/office/officeart/2009/3/layout/HorizontalOrganizationChart"/>
    <dgm:cxn modelId="{73EDAC7B-C89E-4F95-8818-9F6C998E3897}" type="presParOf" srcId="{48A6FA1A-E2B2-48FC-92B4-8EFC9D8EFBD1}" destId="{9B13F10A-380D-4E05-AFAC-7CF6BF95570E}" srcOrd="1" destOrd="0" presId="urn:microsoft.com/office/officeart/2009/3/layout/HorizontalOrganizationChart"/>
    <dgm:cxn modelId="{B09486D1-6E72-455E-A2D3-A3AC30CF6FC0}" type="presParOf" srcId="{F7D96BAE-C045-44B7-9142-FA9849C9543D}" destId="{6A80959D-143B-44AD-8C22-4B1A5FE27BD6}" srcOrd="1" destOrd="0" presId="urn:microsoft.com/office/officeart/2009/3/layout/HorizontalOrganizationChart"/>
    <dgm:cxn modelId="{5987E373-D63B-42D0-A833-2D1ED59C4FFC}" type="presParOf" srcId="{F7D96BAE-C045-44B7-9142-FA9849C9543D}" destId="{B30DF9C8-22B0-42C8-AEFE-2BA9EFCA5CA6}" srcOrd="2" destOrd="0" presId="urn:microsoft.com/office/officeart/2009/3/layout/HorizontalOrganizationChart"/>
    <dgm:cxn modelId="{169C3F8F-E678-4775-8A8A-7532BB2C4E0E}" type="presParOf" srcId="{5F289887-A625-4206-8C5A-478E374DDAA7}" destId="{FA3B4C72-48C6-4E73-B036-3AD140262AF2}" srcOrd="2" destOrd="0" presId="urn:microsoft.com/office/officeart/2009/3/layout/HorizontalOrganizationChart"/>
    <dgm:cxn modelId="{DF1470A8-210C-4D51-97FB-9A3C42A1C12B}" type="presParOf" srcId="{5F289887-A625-4206-8C5A-478E374DDAA7}" destId="{F55D9102-E111-4937-870F-49C13DD2C7D6}" srcOrd="3" destOrd="0" presId="urn:microsoft.com/office/officeart/2009/3/layout/HorizontalOrganizationChart"/>
    <dgm:cxn modelId="{E6970326-423A-493A-BF0E-420D4CF37EFE}" type="presParOf" srcId="{F55D9102-E111-4937-870F-49C13DD2C7D6}" destId="{4DD5FEBF-D042-4F02-8262-5B0FE078EBB2}" srcOrd="0" destOrd="0" presId="urn:microsoft.com/office/officeart/2009/3/layout/HorizontalOrganizationChart"/>
    <dgm:cxn modelId="{93B625C9-14C8-4F6C-BC86-AACF55B3950D}" type="presParOf" srcId="{4DD5FEBF-D042-4F02-8262-5B0FE078EBB2}" destId="{A27C1162-C439-4442-A994-7BA6B58C1BB2}" srcOrd="0" destOrd="0" presId="urn:microsoft.com/office/officeart/2009/3/layout/HorizontalOrganizationChart"/>
    <dgm:cxn modelId="{1FC083BA-D28B-452F-A29E-E21C909D78D0}" type="presParOf" srcId="{4DD5FEBF-D042-4F02-8262-5B0FE078EBB2}" destId="{70959C83-33D6-451A-8680-B6968461A9D6}" srcOrd="1" destOrd="0" presId="urn:microsoft.com/office/officeart/2009/3/layout/HorizontalOrganizationChart"/>
    <dgm:cxn modelId="{5CF0DCDC-3DE1-4929-A0BF-752684E45E35}" type="presParOf" srcId="{F55D9102-E111-4937-870F-49C13DD2C7D6}" destId="{AA79A8D9-1022-4262-BF05-C72912EE63D1}" srcOrd="1" destOrd="0" presId="urn:microsoft.com/office/officeart/2009/3/layout/HorizontalOrganizationChart"/>
    <dgm:cxn modelId="{B8AA01D1-7E86-4DBC-8D2B-1458AE574C32}" type="presParOf" srcId="{F55D9102-E111-4937-870F-49C13DD2C7D6}" destId="{CD47AFA0-7625-4FAA-81A3-0E2A37C00A42}" srcOrd="2" destOrd="0" presId="urn:microsoft.com/office/officeart/2009/3/layout/HorizontalOrganizationChart"/>
    <dgm:cxn modelId="{4F099A2F-093A-4612-B376-464370CFDA7A}" type="presParOf" srcId="{5F289887-A625-4206-8C5A-478E374DDAA7}" destId="{0C83E34C-77C3-46C4-8003-A5FE903A8640}" srcOrd="4" destOrd="0" presId="urn:microsoft.com/office/officeart/2009/3/layout/HorizontalOrganizationChart"/>
    <dgm:cxn modelId="{F1245F0E-45A0-4807-905F-CA37F26E5BB0}" type="presParOf" srcId="{5F289887-A625-4206-8C5A-478E374DDAA7}" destId="{AC76B1E3-B0EB-47D2-A0AE-0615E71F2698}" srcOrd="5" destOrd="0" presId="urn:microsoft.com/office/officeart/2009/3/layout/HorizontalOrganizationChart"/>
    <dgm:cxn modelId="{85FA25AC-1EF2-410C-BE17-95961CA188CF}" type="presParOf" srcId="{AC76B1E3-B0EB-47D2-A0AE-0615E71F2698}" destId="{3AF99FA9-C87C-4B0D-A8B0-5BF24133A26A}" srcOrd="0" destOrd="0" presId="urn:microsoft.com/office/officeart/2009/3/layout/HorizontalOrganizationChart"/>
    <dgm:cxn modelId="{63F99A6C-CC99-4625-8B03-41957BEC323C}" type="presParOf" srcId="{3AF99FA9-C87C-4B0D-A8B0-5BF24133A26A}" destId="{8CFBCD53-EA20-466E-B6EA-3536194FADCE}" srcOrd="0" destOrd="0" presId="urn:microsoft.com/office/officeart/2009/3/layout/HorizontalOrganizationChart"/>
    <dgm:cxn modelId="{A3DB6CFB-6B63-4441-A416-AB024998178D}" type="presParOf" srcId="{3AF99FA9-C87C-4B0D-A8B0-5BF24133A26A}" destId="{915A3DD5-481E-4B5B-A89A-2661A95F1A48}" srcOrd="1" destOrd="0" presId="urn:microsoft.com/office/officeart/2009/3/layout/HorizontalOrganizationChart"/>
    <dgm:cxn modelId="{011CDCC3-8DAA-4AF9-AEA6-908779ECD649}" type="presParOf" srcId="{AC76B1E3-B0EB-47D2-A0AE-0615E71F2698}" destId="{0C25A31E-73A8-4914-AE49-F4FC3C3705D0}" srcOrd="1" destOrd="0" presId="urn:microsoft.com/office/officeart/2009/3/layout/HorizontalOrganizationChart"/>
    <dgm:cxn modelId="{2FA944ED-BE74-44C3-9C9E-BE308046FA13}" type="presParOf" srcId="{AC76B1E3-B0EB-47D2-A0AE-0615E71F2698}" destId="{4D27A831-CD88-44B8-800E-26C716E3A281}" srcOrd="2" destOrd="0" presId="urn:microsoft.com/office/officeart/2009/3/layout/HorizontalOrganizationChart"/>
    <dgm:cxn modelId="{CE2AAF25-8392-493B-B375-6B1ED0DDF884}" type="presParOf" srcId="{5F289887-A625-4206-8C5A-478E374DDAA7}" destId="{D9A94A27-92E0-4DF1-A94E-08095C803AD6}" srcOrd="6" destOrd="0" presId="urn:microsoft.com/office/officeart/2009/3/layout/HorizontalOrganizationChart"/>
    <dgm:cxn modelId="{6609C10E-79A8-4EDA-8C75-6AD7DAFC6810}" type="presParOf" srcId="{5F289887-A625-4206-8C5A-478E374DDAA7}" destId="{E9D0F90C-F698-4E9D-B052-8E4E9C1FFCA8}" srcOrd="7" destOrd="0" presId="urn:microsoft.com/office/officeart/2009/3/layout/HorizontalOrganizationChart"/>
    <dgm:cxn modelId="{D0CA4325-88ED-4338-AD9B-E5882956B934}" type="presParOf" srcId="{E9D0F90C-F698-4E9D-B052-8E4E9C1FFCA8}" destId="{4E81A778-CD71-42C1-9F5C-3FCA7F9B3017}" srcOrd="0" destOrd="0" presId="urn:microsoft.com/office/officeart/2009/3/layout/HorizontalOrganizationChart"/>
    <dgm:cxn modelId="{82C36748-C0CF-41A4-B619-34C9133F68E0}" type="presParOf" srcId="{4E81A778-CD71-42C1-9F5C-3FCA7F9B3017}" destId="{5B9253C8-36D0-4B9A-AFDC-C07374A9C0D6}" srcOrd="0" destOrd="0" presId="urn:microsoft.com/office/officeart/2009/3/layout/HorizontalOrganizationChart"/>
    <dgm:cxn modelId="{4E4A1803-1165-412B-AF21-83F8A837F1C0}" type="presParOf" srcId="{4E81A778-CD71-42C1-9F5C-3FCA7F9B3017}" destId="{9380F327-98A9-4D54-9D51-BC3997D3B6EA}" srcOrd="1" destOrd="0" presId="urn:microsoft.com/office/officeart/2009/3/layout/HorizontalOrganizationChart"/>
    <dgm:cxn modelId="{D3AF875D-6C13-4A1F-B1D6-123F14A3CBF2}" type="presParOf" srcId="{E9D0F90C-F698-4E9D-B052-8E4E9C1FFCA8}" destId="{4C29CEEF-4EFC-494A-AFD4-92164B8281D3}" srcOrd="1" destOrd="0" presId="urn:microsoft.com/office/officeart/2009/3/layout/HorizontalOrganizationChart"/>
    <dgm:cxn modelId="{EEBE6D6B-2279-4DBD-9DAC-C59CD5E9D804}" type="presParOf" srcId="{E9D0F90C-F698-4E9D-B052-8E4E9C1FFCA8}" destId="{B39D3EF9-9223-4CB9-A4F6-A46DCA3B6BB9}" srcOrd="2" destOrd="0" presId="urn:microsoft.com/office/officeart/2009/3/layout/HorizontalOrganizationChart"/>
    <dgm:cxn modelId="{55C8A569-5BC0-4B10-B8F8-CE6D1DEA429D}" type="presParOf" srcId="{23B13DD4-30B8-4B97-8660-388C4BDD0275}" destId="{0D8582ED-2AE9-4D39-85CB-0812B463BD97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1057BCB-43AD-4266-BE79-117513D8AF4B}" type="doc">
      <dgm:prSet loTypeId="urn:microsoft.com/office/officeart/2009/3/layout/HorizontalOrganizationChart" loCatId="hierarchy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2C6C174-C2C5-47BD-9E03-18129030B7F1}">
      <dgm:prSet phldrT="[Text]"/>
      <dgm:spPr/>
      <dgm:t>
        <a:bodyPr/>
        <a:lstStyle/>
        <a:p>
          <a:r>
            <a:rPr lang="en-US" dirty="0" smtClean="0"/>
            <a:t>Engagement</a:t>
          </a:r>
          <a:endParaRPr lang="en-US" dirty="0"/>
        </a:p>
      </dgm:t>
    </dgm:pt>
    <dgm:pt modelId="{22CB5137-4DF7-4942-B698-70C637CD998A}" type="parTrans" cxnId="{E3A95B8D-D8AA-44A9-9114-237B7813AE72}">
      <dgm:prSet/>
      <dgm:spPr/>
      <dgm:t>
        <a:bodyPr/>
        <a:lstStyle/>
        <a:p>
          <a:endParaRPr lang="en-US"/>
        </a:p>
      </dgm:t>
    </dgm:pt>
    <dgm:pt modelId="{682EE22E-5B8A-4C47-9D67-D3BFA393615C}" type="sibTrans" cxnId="{E3A95B8D-D8AA-44A9-9114-237B7813AE72}">
      <dgm:prSet/>
      <dgm:spPr/>
      <dgm:t>
        <a:bodyPr/>
        <a:lstStyle/>
        <a:p>
          <a:endParaRPr lang="en-US"/>
        </a:p>
      </dgm:t>
    </dgm:pt>
    <dgm:pt modelId="{D64B9E8C-E8F6-4F67-A3A8-D11F49B88664}">
      <dgm:prSet phldrT="[Text]"/>
      <dgm:spPr/>
      <dgm:t>
        <a:bodyPr/>
        <a:lstStyle/>
        <a:p>
          <a:r>
            <a:rPr lang="en-US" dirty="0" smtClean="0"/>
            <a:t>Problem-solving</a:t>
          </a:r>
          <a:endParaRPr lang="en-US" dirty="0"/>
        </a:p>
      </dgm:t>
    </dgm:pt>
    <dgm:pt modelId="{EB89319D-67AD-41DD-BB2C-6F385AD0B246}" type="parTrans" cxnId="{08156F07-B0F7-4EB9-B395-AE3050D25424}">
      <dgm:prSet/>
      <dgm:spPr/>
      <dgm:t>
        <a:bodyPr/>
        <a:lstStyle/>
        <a:p>
          <a:endParaRPr lang="en-US"/>
        </a:p>
      </dgm:t>
    </dgm:pt>
    <dgm:pt modelId="{7A204711-33A6-4063-B4C2-A851365248C8}" type="sibTrans" cxnId="{08156F07-B0F7-4EB9-B395-AE3050D25424}">
      <dgm:prSet/>
      <dgm:spPr/>
      <dgm:t>
        <a:bodyPr/>
        <a:lstStyle/>
        <a:p>
          <a:endParaRPr lang="en-US"/>
        </a:p>
      </dgm:t>
    </dgm:pt>
    <dgm:pt modelId="{831472DC-0895-492C-AB80-6BCED6BE5269}">
      <dgm:prSet phldrT="[Text]"/>
      <dgm:spPr/>
      <dgm:t>
        <a:bodyPr/>
        <a:lstStyle/>
        <a:p>
          <a:r>
            <a:rPr lang="en-US" dirty="0" smtClean="0"/>
            <a:t>Practicing</a:t>
          </a:r>
          <a:endParaRPr lang="en-US" dirty="0"/>
        </a:p>
      </dgm:t>
    </dgm:pt>
    <dgm:pt modelId="{F364C68C-549E-4E02-9501-431FB8494DF8}" type="parTrans" cxnId="{78BE6C96-BB40-430D-A3CF-99BED65CA811}">
      <dgm:prSet/>
      <dgm:spPr/>
      <dgm:t>
        <a:bodyPr/>
        <a:lstStyle/>
        <a:p>
          <a:endParaRPr lang="en-US"/>
        </a:p>
      </dgm:t>
    </dgm:pt>
    <dgm:pt modelId="{494B1431-3EE5-4C29-85C1-C47AC3FBF69E}" type="sibTrans" cxnId="{78BE6C96-BB40-430D-A3CF-99BED65CA811}">
      <dgm:prSet/>
      <dgm:spPr/>
      <dgm:t>
        <a:bodyPr/>
        <a:lstStyle/>
        <a:p>
          <a:endParaRPr lang="en-US"/>
        </a:p>
      </dgm:t>
    </dgm:pt>
    <dgm:pt modelId="{0B5323FA-D1B6-4D5F-8344-6DE4B7CEA7A4}">
      <dgm:prSet phldrT="[Text]"/>
      <dgm:spPr/>
      <dgm:t>
        <a:bodyPr/>
        <a:lstStyle/>
        <a:p>
          <a:r>
            <a:rPr lang="en-US" dirty="0" smtClean="0"/>
            <a:t>Discussing and Peer teaching</a:t>
          </a:r>
          <a:endParaRPr lang="en-US" dirty="0"/>
        </a:p>
      </dgm:t>
    </dgm:pt>
    <dgm:pt modelId="{E5F468FF-8F56-4F03-89A4-2F26790BD420}" type="parTrans" cxnId="{2E22682D-03CD-45FE-9B47-1BF8D2D44748}">
      <dgm:prSet/>
      <dgm:spPr/>
      <dgm:t>
        <a:bodyPr/>
        <a:lstStyle/>
        <a:p>
          <a:endParaRPr lang="en-US"/>
        </a:p>
      </dgm:t>
    </dgm:pt>
    <dgm:pt modelId="{1E651CE7-3660-4DB7-832F-696E7CCEB7B5}" type="sibTrans" cxnId="{2E22682D-03CD-45FE-9B47-1BF8D2D44748}">
      <dgm:prSet/>
      <dgm:spPr/>
      <dgm:t>
        <a:bodyPr/>
        <a:lstStyle/>
        <a:p>
          <a:endParaRPr lang="en-US"/>
        </a:p>
      </dgm:t>
    </dgm:pt>
    <dgm:pt modelId="{1B9A9272-A945-4037-B44E-1D8D76733F3B}">
      <dgm:prSet phldrT="[Text]"/>
      <dgm:spPr/>
      <dgm:t>
        <a:bodyPr/>
        <a:lstStyle/>
        <a:p>
          <a:r>
            <a:rPr lang="en-US" dirty="0" smtClean="0"/>
            <a:t>Analog</a:t>
          </a:r>
          <a:endParaRPr lang="en-US" dirty="0"/>
        </a:p>
      </dgm:t>
    </dgm:pt>
    <dgm:pt modelId="{2E63A127-9E31-4DA9-B75F-4B20459A8C2D}" type="parTrans" cxnId="{98956CB3-4BBB-4CA9-A8B6-A385E1FE2DF1}">
      <dgm:prSet/>
      <dgm:spPr/>
      <dgm:t>
        <a:bodyPr/>
        <a:lstStyle/>
        <a:p>
          <a:endParaRPr lang="en-US"/>
        </a:p>
      </dgm:t>
    </dgm:pt>
    <dgm:pt modelId="{F273B6CC-4EA1-402C-A5E0-ACF1B3352F38}" type="sibTrans" cxnId="{98956CB3-4BBB-4CA9-A8B6-A385E1FE2DF1}">
      <dgm:prSet/>
      <dgm:spPr/>
      <dgm:t>
        <a:bodyPr/>
        <a:lstStyle/>
        <a:p>
          <a:endParaRPr lang="en-US"/>
        </a:p>
      </dgm:t>
    </dgm:pt>
    <dgm:pt modelId="{445548C5-4E4B-464F-8F7F-2A27EC0B54D3}">
      <dgm:prSet phldrT="[Text]"/>
      <dgm:spPr/>
      <dgm:t>
        <a:bodyPr/>
        <a:lstStyle/>
        <a:p>
          <a:r>
            <a:rPr lang="en-US" dirty="0" smtClean="0"/>
            <a:t>Digital</a:t>
          </a:r>
          <a:endParaRPr lang="en-US" dirty="0"/>
        </a:p>
      </dgm:t>
    </dgm:pt>
    <dgm:pt modelId="{B1413DBB-F7FC-42D8-8FC9-EAF610764440}" type="parTrans" cxnId="{2BA31445-C703-4EEC-AC12-36BE0A172AE9}">
      <dgm:prSet/>
      <dgm:spPr/>
      <dgm:t>
        <a:bodyPr/>
        <a:lstStyle/>
        <a:p>
          <a:endParaRPr lang="en-US"/>
        </a:p>
      </dgm:t>
    </dgm:pt>
    <dgm:pt modelId="{3116D3F2-5A4F-48E4-85B2-87DED95AD339}" type="sibTrans" cxnId="{2BA31445-C703-4EEC-AC12-36BE0A172AE9}">
      <dgm:prSet/>
      <dgm:spPr/>
      <dgm:t>
        <a:bodyPr/>
        <a:lstStyle/>
        <a:p>
          <a:endParaRPr lang="en-US"/>
        </a:p>
      </dgm:t>
    </dgm:pt>
    <dgm:pt modelId="{9F01300F-44BC-483C-AD59-451F842FFF2A}">
      <dgm:prSet phldrT="[Text]"/>
      <dgm:spPr/>
      <dgm:t>
        <a:bodyPr/>
        <a:lstStyle/>
        <a:p>
          <a:r>
            <a:rPr lang="en-US" dirty="0" smtClean="0"/>
            <a:t>Synchronous</a:t>
          </a:r>
          <a:endParaRPr lang="en-US" dirty="0"/>
        </a:p>
      </dgm:t>
    </dgm:pt>
    <dgm:pt modelId="{07790E41-484C-4D2B-B109-411B6BB2EEF6}" type="parTrans" cxnId="{E7FFAEA1-23F3-4F06-9653-6329FED01CDB}">
      <dgm:prSet/>
      <dgm:spPr/>
      <dgm:t>
        <a:bodyPr/>
        <a:lstStyle/>
        <a:p>
          <a:endParaRPr lang="en-US"/>
        </a:p>
      </dgm:t>
    </dgm:pt>
    <dgm:pt modelId="{261780D8-5934-4D19-AB99-48A20CDEC625}" type="sibTrans" cxnId="{E7FFAEA1-23F3-4F06-9653-6329FED01CDB}">
      <dgm:prSet/>
      <dgm:spPr/>
      <dgm:t>
        <a:bodyPr/>
        <a:lstStyle/>
        <a:p>
          <a:endParaRPr lang="en-US"/>
        </a:p>
      </dgm:t>
    </dgm:pt>
    <dgm:pt modelId="{7BC1ACAE-7E2D-4AE6-BCA4-F7548239BB07}">
      <dgm:prSet phldrT="[Text]"/>
      <dgm:spPr/>
      <dgm:t>
        <a:bodyPr/>
        <a:lstStyle/>
        <a:p>
          <a:r>
            <a:rPr lang="en-US" dirty="0" smtClean="0"/>
            <a:t>Analog</a:t>
          </a:r>
          <a:endParaRPr lang="en-US" dirty="0"/>
        </a:p>
      </dgm:t>
    </dgm:pt>
    <dgm:pt modelId="{C9EA60CD-B86B-4B3B-965E-AD539396D1DE}" type="parTrans" cxnId="{5E2C32B5-8887-46A4-920F-86EF658BDA7F}">
      <dgm:prSet/>
      <dgm:spPr/>
      <dgm:t>
        <a:bodyPr/>
        <a:lstStyle/>
        <a:p>
          <a:endParaRPr lang="en-US"/>
        </a:p>
      </dgm:t>
    </dgm:pt>
    <dgm:pt modelId="{A41928F1-5398-411A-B7B8-83A06FBAFF4F}" type="sibTrans" cxnId="{5E2C32B5-8887-46A4-920F-86EF658BDA7F}">
      <dgm:prSet/>
      <dgm:spPr/>
      <dgm:t>
        <a:bodyPr/>
        <a:lstStyle/>
        <a:p>
          <a:endParaRPr lang="en-US"/>
        </a:p>
      </dgm:t>
    </dgm:pt>
    <dgm:pt modelId="{7DBF2AD1-3B45-4C32-A2E8-F64116F11788}">
      <dgm:prSet phldrT="[Text]"/>
      <dgm:spPr/>
      <dgm:t>
        <a:bodyPr/>
        <a:lstStyle/>
        <a:p>
          <a:r>
            <a:rPr lang="en-US" dirty="0" smtClean="0"/>
            <a:t>Analog</a:t>
          </a:r>
          <a:endParaRPr lang="en-US" dirty="0"/>
        </a:p>
      </dgm:t>
    </dgm:pt>
    <dgm:pt modelId="{1566E383-74EB-4587-A2C3-22C1764533F5}" type="parTrans" cxnId="{C1EBD0F1-B2EB-48CD-AF65-1FA102AD08ED}">
      <dgm:prSet/>
      <dgm:spPr/>
      <dgm:t>
        <a:bodyPr/>
        <a:lstStyle/>
        <a:p>
          <a:endParaRPr lang="en-US"/>
        </a:p>
      </dgm:t>
    </dgm:pt>
    <dgm:pt modelId="{31D8EA1A-7009-4522-A63B-2A5B00E4017D}" type="sibTrans" cxnId="{C1EBD0F1-B2EB-48CD-AF65-1FA102AD08ED}">
      <dgm:prSet/>
      <dgm:spPr/>
      <dgm:t>
        <a:bodyPr/>
        <a:lstStyle/>
        <a:p>
          <a:endParaRPr lang="en-US"/>
        </a:p>
      </dgm:t>
    </dgm:pt>
    <dgm:pt modelId="{07EFA796-93AC-46A2-B9E8-2889039FC7CB}">
      <dgm:prSet phldrT="[Text]"/>
      <dgm:spPr/>
      <dgm:t>
        <a:bodyPr/>
        <a:lstStyle/>
        <a:p>
          <a:r>
            <a:rPr lang="en-US" dirty="0" smtClean="0"/>
            <a:t>Solving cases</a:t>
          </a:r>
          <a:endParaRPr lang="en-US" dirty="0"/>
        </a:p>
      </dgm:t>
    </dgm:pt>
    <dgm:pt modelId="{718E7E23-8242-4E66-A782-7201D97A62D6}" type="parTrans" cxnId="{5DAF762F-02F7-487B-8D47-8DDD7F302096}">
      <dgm:prSet/>
      <dgm:spPr/>
      <dgm:t>
        <a:bodyPr/>
        <a:lstStyle/>
        <a:p>
          <a:endParaRPr lang="en-US"/>
        </a:p>
      </dgm:t>
    </dgm:pt>
    <dgm:pt modelId="{0E4176F1-B5AE-4514-9E4A-581982E48E27}" type="sibTrans" cxnId="{5DAF762F-02F7-487B-8D47-8DDD7F302096}">
      <dgm:prSet/>
      <dgm:spPr/>
      <dgm:t>
        <a:bodyPr/>
        <a:lstStyle/>
        <a:p>
          <a:endParaRPr lang="en-US"/>
        </a:p>
      </dgm:t>
    </dgm:pt>
    <dgm:pt modelId="{5F9F42F6-592A-4AF9-95EA-8C03766C1A27}">
      <dgm:prSet phldrT="[Text]"/>
      <dgm:spPr/>
      <dgm:t>
        <a:bodyPr/>
        <a:lstStyle/>
        <a:p>
          <a:r>
            <a:rPr lang="en-US" smtClean="0"/>
            <a:t>Face-to-face</a:t>
          </a:r>
          <a:endParaRPr lang="en-US" dirty="0"/>
        </a:p>
      </dgm:t>
    </dgm:pt>
    <dgm:pt modelId="{06D7923A-B86A-46CC-BB49-E6A1812FF6D5}" type="parTrans" cxnId="{75EFE7C2-ABF8-4109-BE67-FF0B0EF0A37E}">
      <dgm:prSet/>
      <dgm:spPr/>
      <dgm:t>
        <a:bodyPr/>
        <a:lstStyle/>
        <a:p>
          <a:endParaRPr lang="en-US"/>
        </a:p>
      </dgm:t>
    </dgm:pt>
    <dgm:pt modelId="{BCA975DE-1585-44A9-A71D-4993C7BD3948}" type="sibTrans" cxnId="{75EFE7C2-ABF8-4109-BE67-FF0B0EF0A37E}">
      <dgm:prSet/>
      <dgm:spPr/>
      <dgm:t>
        <a:bodyPr/>
        <a:lstStyle/>
        <a:p>
          <a:endParaRPr lang="en-US"/>
        </a:p>
      </dgm:t>
    </dgm:pt>
    <dgm:pt modelId="{2FCD4931-497D-4B02-8D64-BB8F891A08F3}">
      <dgm:prSet phldrT="[Text]"/>
      <dgm:spPr/>
      <dgm:t>
        <a:bodyPr/>
        <a:lstStyle/>
        <a:p>
          <a:r>
            <a:rPr lang="en-US" dirty="0" smtClean="0"/>
            <a:t>Asynchronous</a:t>
          </a:r>
          <a:endParaRPr lang="en-US" dirty="0"/>
        </a:p>
      </dgm:t>
    </dgm:pt>
    <dgm:pt modelId="{F40CA730-DF75-4491-BF0E-B2470623D713}" type="parTrans" cxnId="{A4F0C0AC-7F8D-4807-B5F2-5B9D39D6F66B}">
      <dgm:prSet/>
      <dgm:spPr/>
      <dgm:t>
        <a:bodyPr/>
        <a:lstStyle/>
        <a:p>
          <a:endParaRPr lang="en-US"/>
        </a:p>
      </dgm:t>
    </dgm:pt>
    <dgm:pt modelId="{E052FDD9-CF71-4E62-ABE5-53F91CCE6ED4}" type="sibTrans" cxnId="{A4F0C0AC-7F8D-4807-B5F2-5B9D39D6F66B}">
      <dgm:prSet/>
      <dgm:spPr/>
      <dgm:t>
        <a:bodyPr/>
        <a:lstStyle/>
        <a:p>
          <a:endParaRPr lang="en-US"/>
        </a:p>
      </dgm:t>
    </dgm:pt>
    <dgm:pt modelId="{B0E85C73-4B9E-4789-A4D0-216B201E132A}">
      <dgm:prSet phldrT="[Text]"/>
      <dgm:spPr/>
      <dgm:t>
        <a:bodyPr/>
        <a:lstStyle/>
        <a:p>
          <a:r>
            <a:rPr lang="en-US" dirty="0" smtClean="0"/>
            <a:t>Digital</a:t>
          </a:r>
          <a:endParaRPr lang="en-US" dirty="0"/>
        </a:p>
      </dgm:t>
    </dgm:pt>
    <dgm:pt modelId="{477540FB-9380-4E8B-958F-8D92C63F9459}" type="parTrans" cxnId="{B1EE0328-36FE-425F-B8D5-64382DC476E3}">
      <dgm:prSet/>
      <dgm:spPr/>
      <dgm:t>
        <a:bodyPr/>
        <a:lstStyle/>
        <a:p>
          <a:endParaRPr lang="en-US"/>
        </a:p>
      </dgm:t>
    </dgm:pt>
    <dgm:pt modelId="{58B16F61-24A1-406D-9849-516AB4F6BDE5}" type="sibTrans" cxnId="{B1EE0328-36FE-425F-B8D5-64382DC476E3}">
      <dgm:prSet/>
      <dgm:spPr/>
      <dgm:t>
        <a:bodyPr/>
        <a:lstStyle/>
        <a:p>
          <a:endParaRPr lang="en-US"/>
        </a:p>
      </dgm:t>
    </dgm:pt>
    <dgm:pt modelId="{BA13540A-B451-4DDF-A421-9DDB1FD9295E}">
      <dgm:prSet phldrT="[Text]"/>
      <dgm:spPr/>
      <dgm:t>
        <a:bodyPr/>
        <a:lstStyle/>
        <a:p>
          <a:r>
            <a:rPr lang="en-US" dirty="0" smtClean="0"/>
            <a:t>Simulation</a:t>
          </a:r>
          <a:endParaRPr lang="en-US" dirty="0"/>
        </a:p>
      </dgm:t>
    </dgm:pt>
    <dgm:pt modelId="{17F1EA0B-FF72-4E1A-87B1-0E4AA8635F36}" type="parTrans" cxnId="{0457E2A5-E113-47D9-8D4A-1FE7A7C30D9F}">
      <dgm:prSet/>
      <dgm:spPr/>
      <dgm:t>
        <a:bodyPr/>
        <a:lstStyle/>
        <a:p>
          <a:endParaRPr lang="en-US"/>
        </a:p>
      </dgm:t>
    </dgm:pt>
    <dgm:pt modelId="{601C9C81-B72A-4B64-B13B-FF4E60855B36}" type="sibTrans" cxnId="{0457E2A5-E113-47D9-8D4A-1FE7A7C30D9F}">
      <dgm:prSet/>
      <dgm:spPr/>
      <dgm:t>
        <a:bodyPr/>
        <a:lstStyle/>
        <a:p>
          <a:endParaRPr lang="en-US"/>
        </a:p>
      </dgm:t>
    </dgm:pt>
    <dgm:pt modelId="{52C3349E-9653-43A9-84A6-013F855D784A}">
      <dgm:prSet phldrT="[Text]"/>
      <dgm:spPr/>
      <dgm:t>
        <a:bodyPr/>
        <a:lstStyle/>
        <a:p>
          <a:r>
            <a:rPr lang="en-US" smtClean="0"/>
            <a:t>Practice questions</a:t>
          </a:r>
          <a:endParaRPr lang="en-US" dirty="0"/>
        </a:p>
      </dgm:t>
    </dgm:pt>
    <dgm:pt modelId="{29CDB7D7-5B14-445C-8A5F-C9E3C314DC41}" type="parTrans" cxnId="{1A6EFFF9-7D6A-4DAB-9E54-976D0F5560D8}">
      <dgm:prSet/>
      <dgm:spPr/>
      <dgm:t>
        <a:bodyPr/>
        <a:lstStyle/>
        <a:p>
          <a:endParaRPr lang="en-US"/>
        </a:p>
      </dgm:t>
    </dgm:pt>
    <dgm:pt modelId="{B7CD0C3F-9186-4364-8427-4D6051106B99}" type="sibTrans" cxnId="{1A6EFFF9-7D6A-4DAB-9E54-976D0F5560D8}">
      <dgm:prSet/>
      <dgm:spPr/>
      <dgm:t>
        <a:bodyPr/>
        <a:lstStyle/>
        <a:p>
          <a:endParaRPr lang="en-US"/>
        </a:p>
      </dgm:t>
    </dgm:pt>
    <dgm:pt modelId="{055A400A-19B7-4083-9237-C2EDF4F494DB}">
      <dgm:prSet phldrT="[Text]"/>
      <dgm:spPr/>
      <dgm:t>
        <a:bodyPr/>
        <a:lstStyle/>
        <a:p>
          <a:r>
            <a:rPr lang="en-US" dirty="0" smtClean="0"/>
            <a:t>Homework problems</a:t>
          </a:r>
          <a:endParaRPr lang="en-US" dirty="0"/>
        </a:p>
      </dgm:t>
    </dgm:pt>
    <dgm:pt modelId="{33E0B903-1C0E-426E-8DB4-0C9B6CB4201D}" type="parTrans" cxnId="{B740A7F3-0206-4824-9940-6E090713FD1E}">
      <dgm:prSet/>
      <dgm:spPr/>
      <dgm:t>
        <a:bodyPr/>
        <a:lstStyle/>
        <a:p>
          <a:endParaRPr lang="en-US"/>
        </a:p>
      </dgm:t>
    </dgm:pt>
    <dgm:pt modelId="{A76288AE-5B53-4F4D-8C87-5DC2DDD6079C}" type="sibTrans" cxnId="{B740A7F3-0206-4824-9940-6E090713FD1E}">
      <dgm:prSet/>
      <dgm:spPr/>
      <dgm:t>
        <a:bodyPr/>
        <a:lstStyle/>
        <a:p>
          <a:endParaRPr lang="en-US"/>
        </a:p>
      </dgm:t>
    </dgm:pt>
    <dgm:pt modelId="{4971A6CC-A656-4989-8C98-54EA4C023BB7}">
      <dgm:prSet phldrT="[Text]"/>
      <dgm:spPr/>
      <dgm:t>
        <a:bodyPr/>
        <a:lstStyle/>
        <a:p>
          <a:r>
            <a:rPr lang="en-US" dirty="0" smtClean="0"/>
            <a:t>Digital</a:t>
          </a:r>
          <a:endParaRPr lang="en-US" dirty="0"/>
        </a:p>
      </dgm:t>
    </dgm:pt>
    <dgm:pt modelId="{730739EC-6764-4FCD-AF56-654F8CB796C6}" type="parTrans" cxnId="{FD3D0C55-7FF9-4B83-8955-F0652AC27ED3}">
      <dgm:prSet/>
      <dgm:spPr/>
      <dgm:t>
        <a:bodyPr/>
        <a:lstStyle/>
        <a:p>
          <a:endParaRPr lang="en-US"/>
        </a:p>
      </dgm:t>
    </dgm:pt>
    <dgm:pt modelId="{6B596ECB-6F10-497A-915D-6B769CBB29D7}" type="sibTrans" cxnId="{FD3D0C55-7FF9-4B83-8955-F0652AC27ED3}">
      <dgm:prSet/>
      <dgm:spPr/>
      <dgm:t>
        <a:bodyPr/>
        <a:lstStyle/>
        <a:p>
          <a:endParaRPr lang="en-US"/>
        </a:p>
      </dgm:t>
    </dgm:pt>
    <dgm:pt modelId="{9843D88A-BAF0-4C1E-A3E1-5050F5A53F1E}">
      <dgm:prSet phldrT="[Text]"/>
      <dgm:spPr/>
      <dgm:t>
        <a:bodyPr/>
        <a:lstStyle/>
        <a:p>
          <a:r>
            <a:rPr lang="en-US" dirty="0" smtClean="0"/>
            <a:t>Games</a:t>
          </a:r>
          <a:endParaRPr lang="en-US" dirty="0"/>
        </a:p>
      </dgm:t>
    </dgm:pt>
    <dgm:pt modelId="{A3540D9C-C824-4CA3-9BA1-41CF31AD1980}" type="parTrans" cxnId="{BCB451A7-7521-4010-B7C4-66065544251C}">
      <dgm:prSet/>
      <dgm:spPr/>
      <dgm:t>
        <a:bodyPr/>
        <a:lstStyle/>
        <a:p>
          <a:endParaRPr lang="en-US"/>
        </a:p>
      </dgm:t>
    </dgm:pt>
    <dgm:pt modelId="{A33987B0-C0A3-4C0A-B811-28B292E527C0}" type="sibTrans" cxnId="{BCB451A7-7521-4010-B7C4-66065544251C}">
      <dgm:prSet/>
      <dgm:spPr/>
      <dgm:t>
        <a:bodyPr/>
        <a:lstStyle/>
        <a:p>
          <a:endParaRPr lang="en-US"/>
        </a:p>
      </dgm:t>
    </dgm:pt>
    <dgm:pt modelId="{6A96B733-995F-4074-8D50-E06D8181FD34}" type="pres">
      <dgm:prSet presAssocID="{A1057BCB-43AD-4266-BE79-117513D8AF4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3B13DD4-30B8-4B97-8660-388C4BDD0275}" type="pres">
      <dgm:prSet presAssocID="{22C6C174-C2C5-47BD-9E03-18129030B7F1}" presName="hierRoot1" presStyleCnt="0">
        <dgm:presLayoutVars>
          <dgm:hierBranch val="init"/>
        </dgm:presLayoutVars>
      </dgm:prSet>
      <dgm:spPr/>
    </dgm:pt>
    <dgm:pt modelId="{8BCEB70E-DC26-4094-89AC-90CB43745945}" type="pres">
      <dgm:prSet presAssocID="{22C6C174-C2C5-47BD-9E03-18129030B7F1}" presName="rootComposite1" presStyleCnt="0"/>
      <dgm:spPr/>
    </dgm:pt>
    <dgm:pt modelId="{386AD11A-0293-44BE-9759-7B612D6678E7}" type="pres">
      <dgm:prSet presAssocID="{22C6C174-C2C5-47BD-9E03-18129030B7F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58FE73-6580-450A-9C5D-CA3804D9BAB6}" type="pres">
      <dgm:prSet presAssocID="{22C6C174-C2C5-47BD-9E03-18129030B7F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F289887-A625-4206-8C5A-478E374DDAA7}" type="pres">
      <dgm:prSet presAssocID="{22C6C174-C2C5-47BD-9E03-18129030B7F1}" presName="hierChild2" presStyleCnt="0"/>
      <dgm:spPr/>
    </dgm:pt>
    <dgm:pt modelId="{FA3B4C72-48C6-4E73-B036-3AD140262AF2}" type="pres">
      <dgm:prSet presAssocID="{E5F468FF-8F56-4F03-89A4-2F26790BD420}" presName="Name64" presStyleLbl="parChTrans1D2" presStyleIdx="0" presStyleCnt="3"/>
      <dgm:spPr/>
      <dgm:t>
        <a:bodyPr/>
        <a:lstStyle/>
        <a:p>
          <a:endParaRPr lang="en-US"/>
        </a:p>
      </dgm:t>
    </dgm:pt>
    <dgm:pt modelId="{F55D9102-E111-4937-870F-49C13DD2C7D6}" type="pres">
      <dgm:prSet presAssocID="{0B5323FA-D1B6-4D5F-8344-6DE4B7CEA7A4}" presName="hierRoot2" presStyleCnt="0">
        <dgm:presLayoutVars>
          <dgm:hierBranch val="init"/>
        </dgm:presLayoutVars>
      </dgm:prSet>
      <dgm:spPr/>
    </dgm:pt>
    <dgm:pt modelId="{4DD5FEBF-D042-4F02-8262-5B0FE078EBB2}" type="pres">
      <dgm:prSet presAssocID="{0B5323FA-D1B6-4D5F-8344-6DE4B7CEA7A4}" presName="rootComposite" presStyleCnt="0"/>
      <dgm:spPr/>
    </dgm:pt>
    <dgm:pt modelId="{A27C1162-C439-4442-A994-7BA6B58C1BB2}" type="pres">
      <dgm:prSet presAssocID="{0B5323FA-D1B6-4D5F-8344-6DE4B7CEA7A4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0959C83-33D6-451A-8680-B6968461A9D6}" type="pres">
      <dgm:prSet presAssocID="{0B5323FA-D1B6-4D5F-8344-6DE4B7CEA7A4}" presName="rootConnector" presStyleLbl="node2" presStyleIdx="0" presStyleCnt="3"/>
      <dgm:spPr/>
      <dgm:t>
        <a:bodyPr/>
        <a:lstStyle/>
        <a:p>
          <a:endParaRPr lang="en-US"/>
        </a:p>
      </dgm:t>
    </dgm:pt>
    <dgm:pt modelId="{AA79A8D9-1022-4262-BF05-C72912EE63D1}" type="pres">
      <dgm:prSet presAssocID="{0B5323FA-D1B6-4D5F-8344-6DE4B7CEA7A4}" presName="hierChild4" presStyleCnt="0"/>
      <dgm:spPr/>
    </dgm:pt>
    <dgm:pt modelId="{5FA5D873-0015-4DE4-99B7-C64E7ADF5CD2}" type="pres">
      <dgm:prSet presAssocID="{2E63A127-9E31-4DA9-B75F-4B20459A8C2D}" presName="Name64" presStyleLbl="parChTrans1D3" presStyleIdx="0" presStyleCnt="6"/>
      <dgm:spPr/>
      <dgm:t>
        <a:bodyPr/>
        <a:lstStyle/>
        <a:p>
          <a:endParaRPr lang="en-US"/>
        </a:p>
      </dgm:t>
    </dgm:pt>
    <dgm:pt modelId="{D23843D5-9E3D-4912-8C13-DB4ACBB9BA58}" type="pres">
      <dgm:prSet presAssocID="{1B9A9272-A945-4037-B44E-1D8D76733F3B}" presName="hierRoot2" presStyleCnt="0">
        <dgm:presLayoutVars>
          <dgm:hierBranch val="init"/>
        </dgm:presLayoutVars>
      </dgm:prSet>
      <dgm:spPr/>
    </dgm:pt>
    <dgm:pt modelId="{94B13669-C61D-4280-9936-1BF66635DA6E}" type="pres">
      <dgm:prSet presAssocID="{1B9A9272-A945-4037-B44E-1D8D76733F3B}" presName="rootComposite" presStyleCnt="0"/>
      <dgm:spPr/>
    </dgm:pt>
    <dgm:pt modelId="{46736A04-203E-42C9-8318-7587000B09BB}" type="pres">
      <dgm:prSet presAssocID="{1B9A9272-A945-4037-B44E-1D8D76733F3B}" presName="rootText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19E883-55E9-4FEB-B0BC-306107ADA7BD}" type="pres">
      <dgm:prSet presAssocID="{1B9A9272-A945-4037-B44E-1D8D76733F3B}" presName="rootConnector" presStyleLbl="node3" presStyleIdx="0" presStyleCnt="6"/>
      <dgm:spPr/>
      <dgm:t>
        <a:bodyPr/>
        <a:lstStyle/>
        <a:p>
          <a:endParaRPr lang="en-US"/>
        </a:p>
      </dgm:t>
    </dgm:pt>
    <dgm:pt modelId="{A75EFC84-EB93-4471-969C-B94D7912AE54}" type="pres">
      <dgm:prSet presAssocID="{1B9A9272-A945-4037-B44E-1D8D76733F3B}" presName="hierChild4" presStyleCnt="0"/>
      <dgm:spPr/>
    </dgm:pt>
    <dgm:pt modelId="{CAB4F4A5-A1CE-4700-80B4-84923C98F89F}" type="pres">
      <dgm:prSet presAssocID="{06D7923A-B86A-46CC-BB49-E6A1812FF6D5}" presName="Name64" presStyleLbl="parChTrans1D4" presStyleIdx="0" presStyleCnt="8"/>
      <dgm:spPr/>
      <dgm:t>
        <a:bodyPr/>
        <a:lstStyle/>
        <a:p>
          <a:endParaRPr lang="en-US"/>
        </a:p>
      </dgm:t>
    </dgm:pt>
    <dgm:pt modelId="{FE33F1E1-5874-435D-9472-0F10FC5DC1F3}" type="pres">
      <dgm:prSet presAssocID="{5F9F42F6-592A-4AF9-95EA-8C03766C1A27}" presName="hierRoot2" presStyleCnt="0">
        <dgm:presLayoutVars>
          <dgm:hierBranch val="init"/>
        </dgm:presLayoutVars>
      </dgm:prSet>
      <dgm:spPr/>
    </dgm:pt>
    <dgm:pt modelId="{AB14AAC7-2B66-4EFE-9547-788CCDBA3AD1}" type="pres">
      <dgm:prSet presAssocID="{5F9F42F6-592A-4AF9-95EA-8C03766C1A27}" presName="rootComposite" presStyleCnt="0"/>
      <dgm:spPr/>
    </dgm:pt>
    <dgm:pt modelId="{95FC57BD-1C03-4DF8-A91D-466CCBF52824}" type="pres">
      <dgm:prSet presAssocID="{5F9F42F6-592A-4AF9-95EA-8C03766C1A27}" presName="rootText" presStyleLbl="node4" presStyleIdx="0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395EB9-C3CD-4B70-AE35-FA4B445C1BF6}" type="pres">
      <dgm:prSet presAssocID="{5F9F42F6-592A-4AF9-95EA-8C03766C1A27}" presName="rootConnector" presStyleLbl="node4" presStyleIdx="0" presStyleCnt="8"/>
      <dgm:spPr/>
      <dgm:t>
        <a:bodyPr/>
        <a:lstStyle/>
        <a:p>
          <a:endParaRPr lang="en-US"/>
        </a:p>
      </dgm:t>
    </dgm:pt>
    <dgm:pt modelId="{6CDFBD11-BDD9-45EC-A3A6-654B7CB22A34}" type="pres">
      <dgm:prSet presAssocID="{5F9F42F6-592A-4AF9-95EA-8C03766C1A27}" presName="hierChild4" presStyleCnt="0"/>
      <dgm:spPr/>
    </dgm:pt>
    <dgm:pt modelId="{79CC1CBB-5F04-4F20-B8FF-4F7509A9731A}" type="pres">
      <dgm:prSet presAssocID="{5F9F42F6-592A-4AF9-95EA-8C03766C1A27}" presName="hierChild5" presStyleCnt="0"/>
      <dgm:spPr/>
    </dgm:pt>
    <dgm:pt modelId="{A4509575-88D0-4581-AF09-5FE6C7AD8112}" type="pres">
      <dgm:prSet presAssocID="{1B9A9272-A945-4037-B44E-1D8D76733F3B}" presName="hierChild5" presStyleCnt="0"/>
      <dgm:spPr/>
    </dgm:pt>
    <dgm:pt modelId="{5E99DD5B-6371-4D61-88CA-9DB8EC7917AB}" type="pres">
      <dgm:prSet presAssocID="{B1413DBB-F7FC-42D8-8FC9-EAF610764440}" presName="Name64" presStyleLbl="parChTrans1D3" presStyleIdx="1" presStyleCnt="6"/>
      <dgm:spPr/>
      <dgm:t>
        <a:bodyPr/>
        <a:lstStyle/>
        <a:p>
          <a:endParaRPr lang="en-US"/>
        </a:p>
      </dgm:t>
    </dgm:pt>
    <dgm:pt modelId="{697F047C-EB2A-4A1C-AB91-BAE3B2732062}" type="pres">
      <dgm:prSet presAssocID="{445548C5-4E4B-464F-8F7F-2A27EC0B54D3}" presName="hierRoot2" presStyleCnt="0">
        <dgm:presLayoutVars>
          <dgm:hierBranch val="init"/>
        </dgm:presLayoutVars>
      </dgm:prSet>
      <dgm:spPr/>
    </dgm:pt>
    <dgm:pt modelId="{982CC96C-B2DB-4553-ACB0-E8F7F999DA55}" type="pres">
      <dgm:prSet presAssocID="{445548C5-4E4B-464F-8F7F-2A27EC0B54D3}" presName="rootComposite" presStyleCnt="0"/>
      <dgm:spPr/>
    </dgm:pt>
    <dgm:pt modelId="{6B6B58E1-F2B9-41F4-B8C9-511C56A8BB97}" type="pres">
      <dgm:prSet presAssocID="{445548C5-4E4B-464F-8F7F-2A27EC0B54D3}" presName="rootText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4A29E02-11E4-4B39-811A-C5484D20EA4A}" type="pres">
      <dgm:prSet presAssocID="{445548C5-4E4B-464F-8F7F-2A27EC0B54D3}" presName="rootConnector" presStyleLbl="node3" presStyleIdx="1" presStyleCnt="6"/>
      <dgm:spPr/>
      <dgm:t>
        <a:bodyPr/>
        <a:lstStyle/>
        <a:p>
          <a:endParaRPr lang="en-US"/>
        </a:p>
      </dgm:t>
    </dgm:pt>
    <dgm:pt modelId="{C03E7EA5-B871-4FE4-B79D-259656F46845}" type="pres">
      <dgm:prSet presAssocID="{445548C5-4E4B-464F-8F7F-2A27EC0B54D3}" presName="hierChild4" presStyleCnt="0"/>
      <dgm:spPr/>
    </dgm:pt>
    <dgm:pt modelId="{898865C2-6D81-414D-9BEE-42895A393972}" type="pres">
      <dgm:prSet presAssocID="{F40CA730-DF75-4491-BF0E-B2470623D713}" presName="Name64" presStyleLbl="parChTrans1D4" presStyleIdx="1" presStyleCnt="8"/>
      <dgm:spPr/>
      <dgm:t>
        <a:bodyPr/>
        <a:lstStyle/>
        <a:p>
          <a:endParaRPr lang="en-US"/>
        </a:p>
      </dgm:t>
    </dgm:pt>
    <dgm:pt modelId="{A271D7EA-F8D6-4CAF-A6D7-809C59A45715}" type="pres">
      <dgm:prSet presAssocID="{2FCD4931-497D-4B02-8D64-BB8F891A08F3}" presName="hierRoot2" presStyleCnt="0">
        <dgm:presLayoutVars>
          <dgm:hierBranch val="init"/>
        </dgm:presLayoutVars>
      </dgm:prSet>
      <dgm:spPr/>
    </dgm:pt>
    <dgm:pt modelId="{F57BB8DA-77C7-456B-96E6-66EEA517353D}" type="pres">
      <dgm:prSet presAssocID="{2FCD4931-497D-4B02-8D64-BB8F891A08F3}" presName="rootComposite" presStyleCnt="0"/>
      <dgm:spPr/>
    </dgm:pt>
    <dgm:pt modelId="{C6669961-E822-486B-B2A0-6FF83C9905BA}" type="pres">
      <dgm:prSet presAssocID="{2FCD4931-497D-4B02-8D64-BB8F891A08F3}" presName="rootText" presStyleLbl="node4" presStyleIdx="1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FEE643-09E9-48A2-B2F6-8EED7F19A624}" type="pres">
      <dgm:prSet presAssocID="{2FCD4931-497D-4B02-8D64-BB8F891A08F3}" presName="rootConnector" presStyleLbl="node4" presStyleIdx="1" presStyleCnt="8"/>
      <dgm:spPr/>
      <dgm:t>
        <a:bodyPr/>
        <a:lstStyle/>
        <a:p>
          <a:endParaRPr lang="en-US"/>
        </a:p>
      </dgm:t>
    </dgm:pt>
    <dgm:pt modelId="{9B98AD45-35A7-43BE-ACD5-0D8417F5AC22}" type="pres">
      <dgm:prSet presAssocID="{2FCD4931-497D-4B02-8D64-BB8F891A08F3}" presName="hierChild4" presStyleCnt="0"/>
      <dgm:spPr/>
    </dgm:pt>
    <dgm:pt modelId="{B15CDEB5-CDF4-490D-AECC-A00B03581BCA}" type="pres">
      <dgm:prSet presAssocID="{2FCD4931-497D-4B02-8D64-BB8F891A08F3}" presName="hierChild5" presStyleCnt="0"/>
      <dgm:spPr/>
    </dgm:pt>
    <dgm:pt modelId="{85E9797E-1FB2-4FC0-B896-25377862650B}" type="pres">
      <dgm:prSet presAssocID="{07790E41-484C-4D2B-B109-411B6BB2EEF6}" presName="Name64" presStyleLbl="parChTrans1D4" presStyleIdx="2" presStyleCnt="8"/>
      <dgm:spPr/>
      <dgm:t>
        <a:bodyPr/>
        <a:lstStyle/>
        <a:p>
          <a:endParaRPr lang="en-US"/>
        </a:p>
      </dgm:t>
    </dgm:pt>
    <dgm:pt modelId="{C2D2FE58-1789-408D-A77D-30BA7C60BAAA}" type="pres">
      <dgm:prSet presAssocID="{9F01300F-44BC-483C-AD59-451F842FFF2A}" presName="hierRoot2" presStyleCnt="0">
        <dgm:presLayoutVars>
          <dgm:hierBranch val="init"/>
        </dgm:presLayoutVars>
      </dgm:prSet>
      <dgm:spPr/>
    </dgm:pt>
    <dgm:pt modelId="{0FB064F4-4807-4CF0-9D91-5283819DF1A1}" type="pres">
      <dgm:prSet presAssocID="{9F01300F-44BC-483C-AD59-451F842FFF2A}" presName="rootComposite" presStyleCnt="0"/>
      <dgm:spPr/>
    </dgm:pt>
    <dgm:pt modelId="{76799EFC-39AC-49E5-A7D1-651D46B890D4}" type="pres">
      <dgm:prSet presAssocID="{9F01300F-44BC-483C-AD59-451F842FFF2A}" presName="rootText" presStyleLbl="node4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E6E91CA-BDCE-4ABA-9057-F398ED27F3BA}" type="pres">
      <dgm:prSet presAssocID="{9F01300F-44BC-483C-AD59-451F842FFF2A}" presName="rootConnector" presStyleLbl="node4" presStyleIdx="2" presStyleCnt="8"/>
      <dgm:spPr/>
      <dgm:t>
        <a:bodyPr/>
        <a:lstStyle/>
        <a:p>
          <a:endParaRPr lang="en-US"/>
        </a:p>
      </dgm:t>
    </dgm:pt>
    <dgm:pt modelId="{A9F978F0-972B-494F-8996-6AC04A25E9FA}" type="pres">
      <dgm:prSet presAssocID="{9F01300F-44BC-483C-AD59-451F842FFF2A}" presName="hierChild4" presStyleCnt="0"/>
      <dgm:spPr/>
    </dgm:pt>
    <dgm:pt modelId="{B55EF55B-899C-48AD-92E3-9DD519B3902B}" type="pres">
      <dgm:prSet presAssocID="{9F01300F-44BC-483C-AD59-451F842FFF2A}" presName="hierChild5" presStyleCnt="0"/>
      <dgm:spPr/>
    </dgm:pt>
    <dgm:pt modelId="{17A61E89-F031-49B8-A4F2-3C7ABF1460FB}" type="pres">
      <dgm:prSet presAssocID="{445548C5-4E4B-464F-8F7F-2A27EC0B54D3}" presName="hierChild5" presStyleCnt="0"/>
      <dgm:spPr/>
    </dgm:pt>
    <dgm:pt modelId="{CD47AFA0-7625-4FAA-81A3-0E2A37C00A42}" type="pres">
      <dgm:prSet presAssocID="{0B5323FA-D1B6-4D5F-8344-6DE4B7CEA7A4}" presName="hierChild5" presStyleCnt="0"/>
      <dgm:spPr/>
    </dgm:pt>
    <dgm:pt modelId="{0C83E34C-77C3-46C4-8003-A5FE903A8640}" type="pres">
      <dgm:prSet presAssocID="{F364C68C-549E-4E02-9501-431FB8494DF8}" presName="Name64" presStyleLbl="parChTrans1D2" presStyleIdx="1" presStyleCnt="3"/>
      <dgm:spPr/>
      <dgm:t>
        <a:bodyPr/>
        <a:lstStyle/>
        <a:p>
          <a:endParaRPr lang="en-US"/>
        </a:p>
      </dgm:t>
    </dgm:pt>
    <dgm:pt modelId="{AC76B1E3-B0EB-47D2-A0AE-0615E71F2698}" type="pres">
      <dgm:prSet presAssocID="{831472DC-0895-492C-AB80-6BCED6BE5269}" presName="hierRoot2" presStyleCnt="0">
        <dgm:presLayoutVars>
          <dgm:hierBranch val="init"/>
        </dgm:presLayoutVars>
      </dgm:prSet>
      <dgm:spPr/>
    </dgm:pt>
    <dgm:pt modelId="{3AF99FA9-C87C-4B0D-A8B0-5BF24133A26A}" type="pres">
      <dgm:prSet presAssocID="{831472DC-0895-492C-AB80-6BCED6BE5269}" presName="rootComposite" presStyleCnt="0"/>
      <dgm:spPr/>
    </dgm:pt>
    <dgm:pt modelId="{8CFBCD53-EA20-466E-B6EA-3536194FADCE}" type="pres">
      <dgm:prSet presAssocID="{831472DC-0895-492C-AB80-6BCED6BE5269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15A3DD5-481E-4B5B-A89A-2661A95F1A48}" type="pres">
      <dgm:prSet presAssocID="{831472DC-0895-492C-AB80-6BCED6BE5269}" presName="rootConnector" presStyleLbl="node2" presStyleIdx="1" presStyleCnt="3"/>
      <dgm:spPr/>
      <dgm:t>
        <a:bodyPr/>
        <a:lstStyle/>
        <a:p>
          <a:endParaRPr lang="en-US"/>
        </a:p>
      </dgm:t>
    </dgm:pt>
    <dgm:pt modelId="{0C25A31E-73A8-4914-AE49-F4FC3C3705D0}" type="pres">
      <dgm:prSet presAssocID="{831472DC-0895-492C-AB80-6BCED6BE5269}" presName="hierChild4" presStyleCnt="0"/>
      <dgm:spPr/>
    </dgm:pt>
    <dgm:pt modelId="{78C75794-E6FD-44E5-BA0F-E7549F549FD4}" type="pres">
      <dgm:prSet presAssocID="{C9EA60CD-B86B-4B3B-965E-AD539396D1DE}" presName="Name64" presStyleLbl="parChTrans1D3" presStyleIdx="2" presStyleCnt="6"/>
      <dgm:spPr/>
      <dgm:t>
        <a:bodyPr/>
        <a:lstStyle/>
        <a:p>
          <a:endParaRPr lang="en-US"/>
        </a:p>
      </dgm:t>
    </dgm:pt>
    <dgm:pt modelId="{81BC5002-A518-415D-8E71-B0B39FDE5A2A}" type="pres">
      <dgm:prSet presAssocID="{7BC1ACAE-7E2D-4AE6-BCA4-F7548239BB07}" presName="hierRoot2" presStyleCnt="0">
        <dgm:presLayoutVars>
          <dgm:hierBranch val="init"/>
        </dgm:presLayoutVars>
      </dgm:prSet>
      <dgm:spPr/>
    </dgm:pt>
    <dgm:pt modelId="{6B952593-FE55-4A6F-8A90-C9F017419675}" type="pres">
      <dgm:prSet presAssocID="{7BC1ACAE-7E2D-4AE6-BCA4-F7548239BB07}" presName="rootComposite" presStyleCnt="0"/>
      <dgm:spPr/>
    </dgm:pt>
    <dgm:pt modelId="{0D850B12-A326-4E19-883E-1518264D833E}" type="pres">
      <dgm:prSet presAssocID="{7BC1ACAE-7E2D-4AE6-BCA4-F7548239BB07}" presName="rootText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2A8A5FC-19A1-4763-B423-387C3A7DDF4B}" type="pres">
      <dgm:prSet presAssocID="{7BC1ACAE-7E2D-4AE6-BCA4-F7548239BB07}" presName="rootConnector" presStyleLbl="node3" presStyleIdx="2" presStyleCnt="6"/>
      <dgm:spPr/>
      <dgm:t>
        <a:bodyPr/>
        <a:lstStyle/>
        <a:p>
          <a:endParaRPr lang="en-US"/>
        </a:p>
      </dgm:t>
    </dgm:pt>
    <dgm:pt modelId="{D6431C14-279E-44CB-A14E-FC9C1D36F82F}" type="pres">
      <dgm:prSet presAssocID="{7BC1ACAE-7E2D-4AE6-BCA4-F7548239BB07}" presName="hierChild4" presStyleCnt="0"/>
      <dgm:spPr/>
    </dgm:pt>
    <dgm:pt modelId="{8AE2EB86-3A8D-4379-AFE4-3BCEFD46AB1B}" type="pres">
      <dgm:prSet presAssocID="{29CDB7D7-5B14-445C-8A5F-C9E3C314DC41}" presName="Name64" presStyleLbl="parChTrans1D4" presStyleIdx="3" presStyleCnt="8"/>
      <dgm:spPr/>
      <dgm:t>
        <a:bodyPr/>
        <a:lstStyle/>
        <a:p>
          <a:endParaRPr lang="en-US"/>
        </a:p>
      </dgm:t>
    </dgm:pt>
    <dgm:pt modelId="{49FB09B7-9EFD-42CB-AFCB-9AA7B39FFDA4}" type="pres">
      <dgm:prSet presAssocID="{52C3349E-9653-43A9-84A6-013F855D784A}" presName="hierRoot2" presStyleCnt="0">
        <dgm:presLayoutVars>
          <dgm:hierBranch val="init"/>
        </dgm:presLayoutVars>
      </dgm:prSet>
      <dgm:spPr/>
    </dgm:pt>
    <dgm:pt modelId="{1AAF449F-3D13-4278-B80C-9BBA3D117461}" type="pres">
      <dgm:prSet presAssocID="{52C3349E-9653-43A9-84A6-013F855D784A}" presName="rootComposite" presStyleCnt="0"/>
      <dgm:spPr/>
    </dgm:pt>
    <dgm:pt modelId="{84023EAC-5299-4078-BAA2-6D3ABBBC7FDE}" type="pres">
      <dgm:prSet presAssocID="{52C3349E-9653-43A9-84A6-013F855D784A}" presName="rootText" presStyleLbl="node4" presStyleIdx="3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AD7CD08-C6B3-487E-B3CE-EBF4B3F37CAC}" type="pres">
      <dgm:prSet presAssocID="{52C3349E-9653-43A9-84A6-013F855D784A}" presName="rootConnector" presStyleLbl="node4" presStyleIdx="3" presStyleCnt="8"/>
      <dgm:spPr/>
      <dgm:t>
        <a:bodyPr/>
        <a:lstStyle/>
        <a:p>
          <a:endParaRPr lang="en-US"/>
        </a:p>
      </dgm:t>
    </dgm:pt>
    <dgm:pt modelId="{56CB4720-490D-47F4-8C9D-0FB5628063BB}" type="pres">
      <dgm:prSet presAssocID="{52C3349E-9653-43A9-84A6-013F855D784A}" presName="hierChild4" presStyleCnt="0"/>
      <dgm:spPr/>
    </dgm:pt>
    <dgm:pt modelId="{5B037C88-DF18-45E5-8742-98B4D17622C0}" type="pres">
      <dgm:prSet presAssocID="{52C3349E-9653-43A9-84A6-013F855D784A}" presName="hierChild5" presStyleCnt="0"/>
      <dgm:spPr/>
    </dgm:pt>
    <dgm:pt modelId="{55CBDA3F-9188-4841-B937-377501072232}" type="pres">
      <dgm:prSet presAssocID="{7BC1ACAE-7E2D-4AE6-BCA4-F7548239BB07}" presName="hierChild5" presStyleCnt="0"/>
      <dgm:spPr/>
    </dgm:pt>
    <dgm:pt modelId="{1C58368C-18DC-407F-8EF1-44770A7BC616}" type="pres">
      <dgm:prSet presAssocID="{477540FB-9380-4E8B-958F-8D92C63F9459}" presName="Name64" presStyleLbl="parChTrans1D3" presStyleIdx="3" presStyleCnt="6"/>
      <dgm:spPr/>
      <dgm:t>
        <a:bodyPr/>
        <a:lstStyle/>
        <a:p>
          <a:endParaRPr lang="en-US"/>
        </a:p>
      </dgm:t>
    </dgm:pt>
    <dgm:pt modelId="{59657752-5DF2-4612-9116-A1B75722E216}" type="pres">
      <dgm:prSet presAssocID="{B0E85C73-4B9E-4789-A4D0-216B201E132A}" presName="hierRoot2" presStyleCnt="0">
        <dgm:presLayoutVars>
          <dgm:hierBranch val="init"/>
        </dgm:presLayoutVars>
      </dgm:prSet>
      <dgm:spPr/>
    </dgm:pt>
    <dgm:pt modelId="{AB9DAE55-5D88-4DB9-8F21-47A865429590}" type="pres">
      <dgm:prSet presAssocID="{B0E85C73-4B9E-4789-A4D0-216B201E132A}" presName="rootComposite" presStyleCnt="0"/>
      <dgm:spPr/>
    </dgm:pt>
    <dgm:pt modelId="{F88E68DF-6561-4C9D-9988-8E642E5256F3}" type="pres">
      <dgm:prSet presAssocID="{B0E85C73-4B9E-4789-A4D0-216B201E132A}" presName="rootText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0652E1F-CDC6-47A8-ACA5-31589A9126B0}" type="pres">
      <dgm:prSet presAssocID="{B0E85C73-4B9E-4789-A4D0-216B201E132A}" presName="rootConnector" presStyleLbl="node3" presStyleIdx="3" presStyleCnt="6"/>
      <dgm:spPr/>
      <dgm:t>
        <a:bodyPr/>
        <a:lstStyle/>
        <a:p>
          <a:endParaRPr lang="en-US"/>
        </a:p>
      </dgm:t>
    </dgm:pt>
    <dgm:pt modelId="{3E6660B8-C054-4B30-9502-F0BE37D358C4}" type="pres">
      <dgm:prSet presAssocID="{B0E85C73-4B9E-4789-A4D0-216B201E132A}" presName="hierChild4" presStyleCnt="0"/>
      <dgm:spPr/>
    </dgm:pt>
    <dgm:pt modelId="{EBA8F491-0CF7-4603-BD85-C0F1A670EC82}" type="pres">
      <dgm:prSet presAssocID="{17F1EA0B-FF72-4E1A-87B1-0E4AA8635F36}" presName="Name64" presStyleLbl="parChTrans1D4" presStyleIdx="4" presStyleCnt="8"/>
      <dgm:spPr/>
      <dgm:t>
        <a:bodyPr/>
        <a:lstStyle/>
        <a:p>
          <a:endParaRPr lang="en-US"/>
        </a:p>
      </dgm:t>
    </dgm:pt>
    <dgm:pt modelId="{B521CA33-2768-4D84-BA6A-380CCF62997C}" type="pres">
      <dgm:prSet presAssocID="{BA13540A-B451-4DDF-A421-9DDB1FD9295E}" presName="hierRoot2" presStyleCnt="0">
        <dgm:presLayoutVars>
          <dgm:hierBranch val="init"/>
        </dgm:presLayoutVars>
      </dgm:prSet>
      <dgm:spPr/>
    </dgm:pt>
    <dgm:pt modelId="{78079EEA-2879-4E88-B86A-BC78194CDCF5}" type="pres">
      <dgm:prSet presAssocID="{BA13540A-B451-4DDF-A421-9DDB1FD9295E}" presName="rootComposite" presStyleCnt="0"/>
      <dgm:spPr/>
    </dgm:pt>
    <dgm:pt modelId="{D85B476C-99C5-446A-8225-6BA69B5E20BB}" type="pres">
      <dgm:prSet presAssocID="{BA13540A-B451-4DDF-A421-9DDB1FD9295E}" presName="rootText" presStyleLbl="node4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A259C72-728E-4C8A-A9CD-186C8B746335}" type="pres">
      <dgm:prSet presAssocID="{BA13540A-B451-4DDF-A421-9DDB1FD9295E}" presName="rootConnector" presStyleLbl="node4" presStyleIdx="4" presStyleCnt="8"/>
      <dgm:spPr/>
      <dgm:t>
        <a:bodyPr/>
        <a:lstStyle/>
        <a:p>
          <a:endParaRPr lang="en-US"/>
        </a:p>
      </dgm:t>
    </dgm:pt>
    <dgm:pt modelId="{67B52C44-31D6-4058-AF28-285526CC3D93}" type="pres">
      <dgm:prSet presAssocID="{BA13540A-B451-4DDF-A421-9DDB1FD9295E}" presName="hierChild4" presStyleCnt="0"/>
      <dgm:spPr/>
    </dgm:pt>
    <dgm:pt modelId="{BF511FA6-565C-4766-B39E-AF81FD467511}" type="pres">
      <dgm:prSet presAssocID="{BA13540A-B451-4DDF-A421-9DDB1FD9295E}" presName="hierChild5" presStyleCnt="0"/>
      <dgm:spPr/>
    </dgm:pt>
    <dgm:pt modelId="{159D108F-3D79-455A-9534-BA6885294093}" type="pres">
      <dgm:prSet presAssocID="{B0E85C73-4B9E-4789-A4D0-216B201E132A}" presName="hierChild5" presStyleCnt="0"/>
      <dgm:spPr/>
    </dgm:pt>
    <dgm:pt modelId="{4D27A831-CD88-44B8-800E-26C716E3A281}" type="pres">
      <dgm:prSet presAssocID="{831472DC-0895-492C-AB80-6BCED6BE5269}" presName="hierChild5" presStyleCnt="0"/>
      <dgm:spPr/>
    </dgm:pt>
    <dgm:pt modelId="{D9A94A27-92E0-4DF1-A94E-08095C803AD6}" type="pres">
      <dgm:prSet presAssocID="{EB89319D-67AD-41DD-BB2C-6F385AD0B246}" presName="Name64" presStyleLbl="parChTrans1D2" presStyleIdx="2" presStyleCnt="3"/>
      <dgm:spPr/>
      <dgm:t>
        <a:bodyPr/>
        <a:lstStyle/>
        <a:p>
          <a:endParaRPr lang="en-US"/>
        </a:p>
      </dgm:t>
    </dgm:pt>
    <dgm:pt modelId="{E9D0F90C-F698-4E9D-B052-8E4E9C1FFCA8}" type="pres">
      <dgm:prSet presAssocID="{D64B9E8C-E8F6-4F67-A3A8-D11F49B88664}" presName="hierRoot2" presStyleCnt="0">
        <dgm:presLayoutVars>
          <dgm:hierBranch val="init"/>
        </dgm:presLayoutVars>
      </dgm:prSet>
      <dgm:spPr/>
    </dgm:pt>
    <dgm:pt modelId="{4E81A778-CD71-42C1-9F5C-3FCA7F9B3017}" type="pres">
      <dgm:prSet presAssocID="{D64B9E8C-E8F6-4F67-A3A8-D11F49B88664}" presName="rootComposite" presStyleCnt="0"/>
      <dgm:spPr/>
    </dgm:pt>
    <dgm:pt modelId="{5B9253C8-36D0-4B9A-AFDC-C07374A9C0D6}" type="pres">
      <dgm:prSet presAssocID="{D64B9E8C-E8F6-4F67-A3A8-D11F49B88664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380F327-98A9-4D54-9D51-BC3997D3B6EA}" type="pres">
      <dgm:prSet presAssocID="{D64B9E8C-E8F6-4F67-A3A8-D11F49B88664}" presName="rootConnector" presStyleLbl="node2" presStyleIdx="2" presStyleCnt="3"/>
      <dgm:spPr/>
      <dgm:t>
        <a:bodyPr/>
        <a:lstStyle/>
        <a:p>
          <a:endParaRPr lang="en-US"/>
        </a:p>
      </dgm:t>
    </dgm:pt>
    <dgm:pt modelId="{4C29CEEF-4EFC-494A-AFD4-92164B8281D3}" type="pres">
      <dgm:prSet presAssocID="{D64B9E8C-E8F6-4F67-A3A8-D11F49B88664}" presName="hierChild4" presStyleCnt="0"/>
      <dgm:spPr/>
    </dgm:pt>
    <dgm:pt modelId="{1240ACDA-3BB4-4A1C-9ADE-407643B18A5A}" type="pres">
      <dgm:prSet presAssocID="{1566E383-74EB-4587-A2C3-22C1764533F5}" presName="Name64" presStyleLbl="parChTrans1D3" presStyleIdx="4" presStyleCnt="6"/>
      <dgm:spPr/>
      <dgm:t>
        <a:bodyPr/>
        <a:lstStyle/>
        <a:p>
          <a:endParaRPr lang="en-US"/>
        </a:p>
      </dgm:t>
    </dgm:pt>
    <dgm:pt modelId="{F4B3AFA1-13E0-499A-A627-962C1AFB3924}" type="pres">
      <dgm:prSet presAssocID="{7DBF2AD1-3B45-4C32-A2E8-F64116F11788}" presName="hierRoot2" presStyleCnt="0">
        <dgm:presLayoutVars>
          <dgm:hierBranch val="init"/>
        </dgm:presLayoutVars>
      </dgm:prSet>
      <dgm:spPr/>
    </dgm:pt>
    <dgm:pt modelId="{B2358F35-5094-436E-9201-5DB9041AE93D}" type="pres">
      <dgm:prSet presAssocID="{7DBF2AD1-3B45-4C32-A2E8-F64116F11788}" presName="rootComposite" presStyleCnt="0"/>
      <dgm:spPr/>
    </dgm:pt>
    <dgm:pt modelId="{AB147D0D-1186-4422-83DB-3F897AE6B9D4}" type="pres">
      <dgm:prSet presAssocID="{7DBF2AD1-3B45-4C32-A2E8-F64116F11788}" presName="rootText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EE403C-D319-4014-856E-5003417CC8D4}" type="pres">
      <dgm:prSet presAssocID="{7DBF2AD1-3B45-4C32-A2E8-F64116F11788}" presName="rootConnector" presStyleLbl="node3" presStyleIdx="4" presStyleCnt="6"/>
      <dgm:spPr/>
      <dgm:t>
        <a:bodyPr/>
        <a:lstStyle/>
        <a:p>
          <a:endParaRPr lang="en-US"/>
        </a:p>
      </dgm:t>
    </dgm:pt>
    <dgm:pt modelId="{7218D0EB-36C8-4DA0-9718-29C1E563B932}" type="pres">
      <dgm:prSet presAssocID="{7DBF2AD1-3B45-4C32-A2E8-F64116F11788}" presName="hierChild4" presStyleCnt="0"/>
      <dgm:spPr/>
    </dgm:pt>
    <dgm:pt modelId="{96567F54-ABF6-4523-917C-BF4B352F64C2}" type="pres">
      <dgm:prSet presAssocID="{33E0B903-1C0E-426E-8DB4-0C9B6CB4201D}" presName="Name64" presStyleLbl="parChTrans1D4" presStyleIdx="5" presStyleCnt="8"/>
      <dgm:spPr/>
      <dgm:t>
        <a:bodyPr/>
        <a:lstStyle/>
        <a:p>
          <a:endParaRPr lang="en-US"/>
        </a:p>
      </dgm:t>
    </dgm:pt>
    <dgm:pt modelId="{540164ED-019E-432E-A73D-A2E40C5622E5}" type="pres">
      <dgm:prSet presAssocID="{055A400A-19B7-4083-9237-C2EDF4F494DB}" presName="hierRoot2" presStyleCnt="0">
        <dgm:presLayoutVars>
          <dgm:hierBranch val="init"/>
        </dgm:presLayoutVars>
      </dgm:prSet>
      <dgm:spPr/>
    </dgm:pt>
    <dgm:pt modelId="{A61473BF-6E67-47F4-8ECB-130447EB28C6}" type="pres">
      <dgm:prSet presAssocID="{055A400A-19B7-4083-9237-C2EDF4F494DB}" presName="rootComposite" presStyleCnt="0"/>
      <dgm:spPr/>
    </dgm:pt>
    <dgm:pt modelId="{E6100880-CFE9-4A65-955D-DDE6BFBBA43F}" type="pres">
      <dgm:prSet presAssocID="{055A400A-19B7-4083-9237-C2EDF4F494DB}" presName="rootText" presStyleLbl="node4" presStyleIdx="5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056939-8FE5-4CB0-8B52-A7CFEC3B97E8}" type="pres">
      <dgm:prSet presAssocID="{055A400A-19B7-4083-9237-C2EDF4F494DB}" presName="rootConnector" presStyleLbl="node4" presStyleIdx="5" presStyleCnt="8"/>
      <dgm:spPr/>
      <dgm:t>
        <a:bodyPr/>
        <a:lstStyle/>
        <a:p>
          <a:endParaRPr lang="en-US"/>
        </a:p>
      </dgm:t>
    </dgm:pt>
    <dgm:pt modelId="{18DBBE46-8C66-4A81-9AB6-39060300EBFF}" type="pres">
      <dgm:prSet presAssocID="{055A400A-19B7-4083-9237-C2EDF4F494DB}" presName="hierChild4" presStyleCnt="0"/>
      <dgm:spPr/>
    </dgm:pt>
    <dgm:pt modelId="{DFD86811-BECB-4F16-8556-EB2059B9796C}" type="pres">
      <dgm:prSet presAssocID="{055A400A-19B7-4083-9237-C2EDF4F494DB}" presName="hierChild5" presStyleCnt="0"/>
      <dgm:spPr/>
    </dgm:pt>
    <dgm:pt modelId="{DC6ED2B5-CD4C-492E-9C1A-8D9F27176266}" type="pres">
      <dgm:prSet presAssocID="{718E7E23-8242-4E66-A782-7201D97A62D6}" presName="Name64" presStyleLbl="parChTrans1D4" presStyleIdx="6" presStyleCnt="8"/>
      <dgm:spPr/>
      <dgm:t>
        <a:bodyPr/>
        <a:lstStyle/>
        <a:p>
          <a:endParaRPr lang="en-US"/>
        </a:p>
      </dgm:t>
    </dgm:pt>
    <dgm:pt modelId="{3AFB775E-5686-46C8-8941-6CEE35BB49E7}" type="pres">
      <dgm:prSet presAssocID="{07EFA796-93AC-46A2-B9E8-2889039FC7CB}" presName="hierRoot2" presStyleCnt="0">
        <dgm:presLayoutVars>
          <dgm:hierBranch val="init"/>
        </dgm:presLayoutVars>
      </dgm:prSet>
      <dgm:spPr/>
    </dgm:pt>
    <dgm:pt modelId="{562FB48D-09B0-4F6A-B1A3-11207DD64534}" type="pres">
      <dgm:prSet presAssocID="{07EFA796-93AC-46A2-B9E8-2889039FC7CB}" presName="rootComposite" presStyleCnt="0"/>
      <dgm:spPr/>
    </dgm:pt>
    <dgm:pt modelId="{9EC7C4FE-1F4B-4376-9E61-370EEE2A9608}" type="pres">
      <dgm:prSet presAssocID="{07EFA796-93AC-46A2-B9E8-2889039FC7CB}" presName="rootText" presStyleLbl="node4" presStyleIdx="6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11C029-971D-4A33-8BE7-3B0329477501}" type="pres">
      <dgm:prSet presAssocID="{07EFA796-93AC-46A2-B9E8-2889039FC7CB}" presName="rootConnector" presStyleLbl="node4" presStyleIdx="6" presStyleCnt="8"/>
      <dgm:spPr/>
      <dgm:t>
        <a:bodyPr/>
        <a:lstStyle/>
        <a:p>
          <a:endParaRPr lang="en-US"/>
        </a:p>
      </dgm:t>
    </dgm:pt>
    <dgm:pt modelId="{E7BF57B4-2CF3-40F1-BC3B-E3F761A00C99}" type="pres">
      <dgm:prSet presAssocID="{07EFA796-93AC-46A2-B9E8-2889039FC7CB}" presName="hierChild4" presStyleCnt="0"/>
      <dgm:spPr/>
    </dgm:pt>
    <dgm:pt modelId="{C8CA38D8-13FD-4E20-9BF4-B3C3766160D1}" type="pres">
      <dgm:prSet presAssocID="{07EFA796-93AC-46A2-B9E8-2889039FC7CB}" presName="hierChild5" presStyleCnt="0"/>
      <dgm:spPr/>
    </dgm:pt>
    <dgm:pt modelId="{7851506C-1D2D-40F7-8F1D-F5AAF7CB1FC4}" type="pres">
      <dgm:prSet presAssocID="{7DBF2AD1-3B45-4C32-A2E8-F64116F11788}" presName="hierChild5" presStyleCnt="0"/>
      <dgm:spPr/>
    </dgm:pt>
    <dgm:pt modelId="{BD5ACB14-7BE4-40CE-981F-33B6524772A7}" type="pres">
      <dgm:prSet presAssocID="{730739EC-6764-4FCD-AF56-654F8CB796C6}" presName="Name64" presStyleLbl="parChTrans1D3" presStyleIdx="5" presStyleCnt="6"/>
      <dgm:spPr/>
      <dgm:t>
        <a:bodyPr/>
        <a:lstStyle/>
        <a:p>
          <a:endParaRPr lang="en-US"/>
        </a:p>
      </dgm:t>
    </dgm:pt>
    <dgm:pt modelId="{C9195209-9749-44BF-B4C1-28DB494B028C}" type="pres">
      <dgm:prSet presAssocID="{4971A6CC-A656-4989-8C98-54EA4C023BB7}" presName="hierRoot2" presStyleCnt="0">
        <dgm:presLayoutVars>
          <dgm:hierBranch val="init"/>
        </dgm:presLayoutVars>
      </dgm:prSet>
      <dgm:spPr/>
    </dgm:pt>
    <dgm:pt modelId="{B6A9E479-0AAA-4CB2-B5BD-E352A43C89CC}" type="pres">
      <dgm:prSet presAssocID="{4971A6CC-A656-4989-8C98-54EA4C023BB7}" presName="rootComposite" presStyleCnt="0"/>
      <dgm:spPr/>
    </dgm:pt>
    <dgm:pt modelId="{A7A4BAAD-45D7-421E-9AD1-6D57C7EDCC4A}" type="pres">
      <dgm:prSet presAssocID="{4971A6CC-A656-4989-8C98-54EA4C023BB7}" presName="rootText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26B204F-E841-45A5-A3EB-323C22D38052}" type="pres">
      <dgm:prSet presAssocID="{4971A6CC-A656-4989-8C98-54EA4C023BB7}" presName="rootConnector" presStyleLbl="node3" presStyleIdx="5" presStyleCnt="6"/>
      <dgm:spPr/>
      <dgm:t>
        <a:bodyPr/>
        <a:lstStyle/>
        <a:p>
          <a:endParaRPr lang="en-US"/>
        </a:p>
      </dgm:t>
    </dgm:pt>
    <dgm:pt modelId="{D73BABC7-6A98-40CF-9EA1-FB770A9E1CB3}" type="pres">
      <dgm:prSet presAssocID="{4971A6CC-A656-4989-8C98-54EA4C023BB7}" presName="hierChild4" presStyleCnt="0"/>
      <dgm:spPr/>
    </dgm:pt>
    <dgm:pt modelId="{01E37970-3793-4E1F-B6E9-2CB6BB10D499}" type="pres">
      <dgm:prSet presAssocID="{A3540D9C-C824-4CA3-9BA1-41CF31AD1980}" presName="Name64" presStyleLbl="parChTrans1D4" presStyleIdx="7" presStyleCnt="8"/>
      <dgm:spPr/>
      <dgm:t>
        <a:bodyPr/>
        <a:lstStyle/>
        <a:p>
          <a:endParaRPr lang="en-US"/>
        </a:p>
      </dgm:t>
    </dgm:pt>
    <dgm:pt modelId="{69E3AF7F-7688-475C-A245-DE949A83D8E3}" type="pres">
      <dgm:prSet presAssocID="{9843D88A-BAF0-4C1E-A3E1-5050F5A53F1E}" presName="hierRoot2" presStyleCnt="0">
        <dgm:presLayoutVars>
          <dgm:hierBranch val="init"/>
        </dgm:presLayoutVars>
      </dgm:prSet>
      <dgm:spPr/>
    </dgm:pt>
    <dgm:pt modelId="{C679CED3-F604-496A-BBAA-F542F02FE613}" type="pres">
      <dgm:prSet presAssocID="{9843D88A-BAF0-4C1E-A3E1-5050F5A53F1E}" presName="rootComposite" presStyleCnt="0"/>
      <dgm:spPr/>
    </dgm:pt>
    <dgm:pt modelId="{C11F68F6-44DC-463C-82C4-DC3911897BEA}" type="pres">
      <dgm:prSet presAssocID="{9843D88A-BAF0-4C1E-A3E1-5050F5A53F1E}" presName="rootText" presStyleLbl="node4" presStyleIdx="7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C3D8AB-ED05-4CE5-B2B0-B6D3BAA4879F}" type="pres">
      <dgm:prSet presAssocID="{9843D88A-BAF0-4C1E-A3E1-5050F5A53F1E}" presName="rootConnector" presStyleLbl="node4" presStyleIdx="7" presStyleCnt="8"/>
      <dgm:spPr/>
      <dgm:t>
        <a:bodyPr/>
        <a:lstStyle/>
        <a:p>
          <a:endParaRPr lang="en-US"/>
        </a:p>
      </dgm:t>
    </dgm:pt>
    <dgm:pt modelId="{A9870290-792E-4AC6-8406-6F531FF1334E}" type="pres">
      <dgm:prSet presAssocID="{9843D88A-BAF0-4C1E-A3E1-5050F5A53F1E}" presName="hierChild4" presStyleCnt="0"/>
      <dgm:spPr/>
    </dgm:pt>
    <dgm:pt modelId="{023A2D25-0A3A-442E-9399-AB407BAAD37F}" type="pres">
      <dgm:prSet presAssocID="{9843D88A-BAF0-4C1E-A3E1-5050F5A53F1E}" presName="hierChild5" presStyleCnt="0"/>
      <dgm:spPr/>
    </dgm:pt>
    <dgm:pt modelId="{5947E932-AB5D-4F76-AFFE-D8BBCC642486}" type="pres">
      <dgm:prSet presAssocID="{4971A6CC-A656-4989-8C98-54EA4C023BB7}" presName="hierChild5" presStyleCnt="0"/>
      <dgm:spPr/>
    </dgm:pt>
    <dgm:pt modelId="{B39D3EF9-9223-4CB9-A4F6-A46DCA3B6BB9}" type="pres">
      <dgm:prSet presAssocID="{D64B9E8C-E8F6-4F67-A3A8-D11F49B88664}" presName="hierChild5" presStyleCnt="0"/>
      <dgm:spPr/>
    </dgm:pt>
    <dgm:pt modelId="{0D8582ED-2AE9-4D39-85CB-0812B463BD97}" type="pres">
      <dgm:prSet presAssocID="{22C6C174-C2C5-47BD-9E03-18129030B7F1}" presName="hierChild3" presStyleCnt="0"/>
      <dgm:spPr/>
    </dgm:pt>
  </dgm:ptLst>
  <dgm:cxnLst>
    <dgm:cxn modelId="{6EA07474-7BF1-4746-A53E-4D17954E31AF}" type="presOf" srcId="{C9EA60CD-B86B-4B3B-965E-AD539396D1DE}" destId="{78C75794-E6FD-44E5-BA0F-E7549F549FD4}" srcOrd="0" destOrd="0" presId="urn:microsoft.com/office/officeart/2009/3/layout/HorizontalOrganizationChart"/>
    <dgm:cxn modelId="{71130F91-58B4-4629-87A6-000AF5694E9A}" type="presOf" srcId="{07EFA796-93AC-46A2-B9E8-2889039FC7CB}" destId="{3811C029-971D-4A33-8BE7-3B0329477501}" srcOrd="1" destOrd="0" presId="urn:microsoft.com/office/officeart/2009/3/layout/HorizontalOrganizationChart"/>
    <dgm:cxn modelId="{5DAF762F-02F7-487B-8D47-8DDD7F302096}" srcId="{7DBF2AD1-3B45-4C32-A2E8-F64116F11788}" destId="{07EFA796-93AC-46A2-B9E8-2889039FC7CB}" srcOrd="1" destOrd="0" parTransId="{718E7E23-8242-4E66-A782-7201D97A62D6}" sibTransId="{0E4176F1-B5AE-4514-9E4A-581982E48E27}"/>
    <dgm:cxn modelId="{D6778BE6-C417-458A-8D31-6CAC7C7673C3}" type="presOf" srcId="{7BC1ACAE-7E2D-4AE6-BCA4-F7548239BB07}" destId="{0D850B12-A326-4E19-883E-1518264D833E}" srcOrd="0" destOrd="0" presId="urn:microsoft.com/office/officeart/2009/3/layout/HorizontalOrganizationChart"/>
    <dgm:cxn modelId="{1FA35AE7-9556-4877-8639-58140158CCB2}" type="presOf" srcId="{477540FB-9380-4E8B-958F-8D92C63F9459}" destId="{1C58368C-18DC-407F-8EF1-44770A7BC616}" srcOrd="0" destOrd="0" presId="urn:microsoft.com/office/officeart/2009/3/layout/HorizontalOrganizationChart"/>
    <dgm:cxn modelId="{DCC34720-ECD1-456A-B68D-1A1736044ED2}" type="presOf" srcId="{B1413DBB-F7FC-42D8-8FC9-EAF610764440}" destId="{5E99DD5B-6371-4D61-88CA-9DB8EC7917AB}" srcOrd="0" destOrd="0" presId="urn:microsoft.com/office/officeart/2009/3/layout/HorizontalOrganizationChart"/>
    <dgm:cxn modelId="{7C234D49-B88D-4BB0-9F6E-1F5122EE0CED}" type="presOf" srcId="{29CDB7D7-5B14-445C-8A5F-C9E3C314DC41}" destId="{8AE2EB86-3A8D-4379-AFE4-3BCEFD46AB1B}" srcOrd="0" destOrd="0" presId="urn:microsoft.com/office/officeart/2009/3/layout/HorizontalOrganizationChart"/>
    <dgm:cxn modelId="{CF3CE3CA-6765-4864-A533-B874942D6D25}" type="presOf" srcId="{730739EC-6764-4FCD-AF56-654F8CB796C6}" destId="{BD5ACB14-7BE4-40CE-981F-33B6524772A7}" srcOrd="0" destOrd="0" presId="urn:microsoft.com/office/officeart/2009/3/layout/HorizontalOrganizationChart"/>
    <dgm:cxn modelId="{2C33B758-7631-4596-8160-B93706105E3D}" type="presOf" srcId="{F40CA730-DF75-4491-BF0E-B2470623D713}" destId="{898865C2-6D81-414D-9BEE-42895A393972}" srcOrd="0" destOrd="0" presId="urn:microsoft.com/office/officeart/2009/3/layout/HorizontalOrganizationChart"/>
    <dgm:cxn modelId="{69F37C33-3870-4069-9CE5-4FC8F20435AA}" type="presOf" srcId="{1B9A9272-A945-4037-B44E-1D8D76733F3B}" destId="{C719E883-55E9-4FEB-B0BC-306107ADA7BD}" srcOrd="1" destOrd="0" presId="urn:microsoft.com/office/officeart/2009/3/layout/HorizontalOrganizationChart"/>
    <dgm:cxn modelId="{2BA31445-C703-4EEC-AC12-36BE0A172AE9}" srcId="{0B5323FA-D1B6-4D5F-8344-6DE4B7CEA7A4}" destId="{445548C5-4E4B-464F-8F7F-2A27EC0B54D3}" srcOrd="1" destOrd="0" parTransId="{B1413DBB-F7FC-42D8-8FC9-EAF610764440}" sibTransId="{3116D3F2-5A4F-48E4-85B2-87DED95AD339}"/>
    <dgm:cxn modelId="{1A6EFFF9-7D6A-4DAB-9E54-976D0F5560D8}" srcId="{7BC1ACAE-7E2D-4AE6-BCA4-F7548239BB07}" destId="{52C3349E-9653-43A9-84A6-013F855D784A}" srcOrd="0" destOrd="0" parTransId="{29CDB7D7-5B14-445C-8A5F-C9E3C314DC41}" sibTransId="{B7CD0C3F-9186-4364-8427-4D6051106B99}"/>
    <dgm:cxn modelId="{72841EF5-D7EC-4685-BE20-6177039CCFA3}" type="presOf" srcId="{7DBF2AD1-3B45-4C32-A2E8-F64116F11788}" destId="{DDEE403C-D319-4014-856E-5003417CC8D4}" srcOrd="1" destOrd="0" presId="urn:microsoft.com/office/officeart/2009/3/layout/HorizontalOrganizationChart"/>
    <dgm:cxn modelId="{A83B147B-CE91-4C80-9AE0-B8D5084F66C2}" type="presOf" srcId="{9843D88A-BAF0-4C1E-A3E1-5050F5A53F1E}" destId="{80C3D8AB-ED05-4CE5-B2B0-B6D3BAA4879F}" srcOrd="1" destOrd="0" presId="urn:microsoft.com/office/officeart/2009/3/layout/HorizontalOrganizationChart"/>
    <dgm:cxn modelId="{B740A7F3-0206-4824-9940-6E090713FD1E}" srcId="{7DBF2AD1-3B45-4C32-A2E8-F64116F11788}" destId="{055A400A-19B7-4083-9237-C2EDF4F494DB}" srcOrd="0" destOrd="0" parTransId="{33E0B903-1C0E-426E-8DB4-0C9B6CB4201D}" sibTransId="{A76288AE-5B53-4F4D-8C87-5DC2DDD6079C}"/>
    <dgm:cxn modelId="{E3A95B8D-D8AA-44A9-9114-237B7813AE72}" srcId="{A1057BCB-43AD-4266-BE79-117513D8AF4B}" destId="{22C6C174-C2C5-47BD-9E03-18129030B7F1}" srcOrd="0" destOrd="0" parTransId="{22CB5137-4DF7-4942-B698-70C637CD998A}" sibTransId="{682EE22E-5B8A-4C47-9D67-D3BFA393615C}"/>
    <dgm:cxn modelId="{E12A9FB3-F790-4D9B-87D8-3077705F5950}" type="presOf" srcId="{52C3349E-9653-43A9-84A6-013F855D784A}" destId="{84023EAC-5299-4078-BAA2-6D3ABBBC7FDE}" srcOrd="0" destOrd="0" presId="urn:microsoft.com/office/officeart/2009/3/layout/HorizontalOrganizationChart"/>
    <dgm:cxn modelId="{5538710A-0505-420B-B5A5-96C1DF03F47F}" type="presOf" srcId="{7DBF2AD1-3B45-4C32-A2E8-F64116F11788}" destId="{AB147D0D-1186-4422-83DB-3F897AE6B9D4}" srcOrd="0" destOrd="0" presId="urn:microsoft.com/office/officeart/2009/3/layout/HorizontalOrganizationChart"/>
    <dgm:cxn modelId="{4185ABA6-C359-4F78-B1A3-3466468AF196}" type="presOf" srcId="{9843D88A-BAF0-4C1E-A3E1-5050F5A53F1E}" destId="{C11F68F6-44DC-463C-82C4-DC3911897BEA}" srcOrd="0" destOrd="0" presId="urn:microsoft.com/office/officeart/2009/3/layout/HorizontalOrganizationChart"/>
    <dgm:cxn modelId="{C1EBD0F1-B2EB-48CD-AF65-1FA102AD08ED}" srcId="{D64B9E8C-E8F6-4F67-A3A8-D11F49B88664}" destId="{7DBF2AD1-3B45-4C32-A2E8-F64116F11788}" srcOrd="0" destOrd="0" parTransId="{1566E383-74EB-4587-A2C3-22C1764533F5}" sibTransId="{31D8EA1A-7009-4522-A63B-2A5B00E4017D}"/>
    <dgm:cxn modelId="{3A4E85BD-9DCE-47C8-B6D6-C4B8F68FBCC2}" type="presOf" srcId="{2FCD4931-497D-4B02-8D64-BB8F891A08F3}" destId="{EFFEE643-09E9-48A2-B2F6-8EED7F19A624}" srcOrd="1" destOrd="0" presId="urn:microsoft.com/office/officeart/2009/3/layout/HorizontalOrganizationChart"/>
    <dgm:cxn modelId="{7E4F446B-DD69-433A-AC74-1DAC6C1807B3}" type="presOf" srcId="{33E0B903-1C0E-426E-8DB4-0C9B6CB4201D}" destId="{96567F54-ABF6-4523-917C-BF4B352F64C2}" srcOrd="0" destOrd="0" presId="urn:microsoft.com/office/officeart/2009/3/layout/HorizontalOrganizationChart"/>
    <dgm:cxn modelId="{A56079B9-E067-46F5-9B0A-7A5592CA0595}" type="presOf" srcId="{7BC1ACAE-7E2D-4AE6-BCA4-F7548239BB07}" destId="{82A8A5FC-19A1-4763-B423-387C3A7DDF4B}" srcOrd="1" destOrd="0" presId="urn:microsoft.com/office/officeart/2009/3/layout/HorizontalOrganizationChart"/>
    <dgm:cxn modelId="{A0E3FFAB-08B4-48B1-BA68-AD342A642B88}" type="presOf" srcId="{07790E41-484C-4D2B-B109-411B6BB2EEF6}" destId="{85E9797E-1FB2-4FC0-B896-25377862650B}" srcOrd="0" destOrd="0" presId="urn:microsoft.com/office/officeart/2009/3/layout/HorizontalOrganizationChart"/>
    <dgm:cxn modelId="{D03373CA-BA16-406B-944F-CF79D9C78A5C}" type="presOf" srcId="{9F01300F-44BC-483C-AD59-451F842FFF2A}" destId="{7E6E91CA-BDCE-4ABA-9057-F398ED27F3BA}" srcOrd="1" destOrd="0" presId="urn:microsoft.com/office/officeart/2009/3/layout/HorizontalOrganizationChart"/>
    <dgm:cxn modelId="{92178CB7-8520-4499-B497-84598ED5F123}" type="presOf" srcId="{A3540D9C-C824-4CA3-9BA1-41CF31AD1980}" destId="{01E37970-3793-4E1F-B6E9-2CB6BB10D499}" srcOrd="0" destOrd="0" presId="urn:microsoft.com/office/officeart/2009/3/layout/HorizontalOrganizationChart"/>
    <dgm:cxn modelId="{F7A21646-6CD7-4C21-B08B-8145C6F8FC1A}" type="presOf" srcId="{D64B9E8C-E8F6-4F67-A3A8-D11F49B88664}" destId="{5B9253C8-36D0-4B9A-AFDC-C07374A9C0D6}" srcOrd="0" destOrd="0" presId="urn:microsoft.com/office/officeart/2009/3/layout/HorizontalOrganizationChart"/>
    <dgm:cxn modelId="{BA775967-F43A-4A62-AFC7-26447C1B1A9B}" type="presOf" srcId="{B0E85C73-4B9E-4789-A4D0-216B201E132A}" destId="{20652E1F-CDC6-47A8-ACA5-31589A9126B0}" srcOrd="1" destOrd="0" presId="urn:microsoft.com/office/officeart/2009/3/layout/HorizontalOrganizationChart"/>
    <dgm:cxn modelId="{963D5AE8-C5DF-4644-9E3A-489150FEC3A2}" type="presOf" srcId="{4971A6CC-A656-4989-8C98-54EA4C023BB7}" destId="{D26B204F-E841-45A5-A3EB-323C22D38052}" srcOrd="1" destOrd="0" presId="urn:microsoft.com/office/officeart/2009/3/layout/HorizontalOrganizationChart"/>
    <dgm:cxn modelId="{A0ECB784-BA7E-4026-A137-50808A5BE02B}" type="presOf" srcId="{06D7923A-B86A-46CC-BB49-E6A1812FF6D5}" destId="{CAB4F4A5-A1CE-4700-80B4-84923C98F89F}" srcOrd="0" destOrd="0" presId="urn:microsoft.com/office/officeart/2009/3/layout/HorizontalOrganizationChart"/>
    <dgm:cxn modelId="{9F2D46F3-2304-4EDD-A0E3-AF985BA8C730}" type="presOf" srcId="{07EFA796-93AC-46A2-B9E8-2889039FC7CB}" destId="{9EC7C4FE-1F4B-4376-9E61-370EEE2A9608}" srcOrd="0" destOrd="0" presId="urn:microsoft.com/office/officeart/2009/3/layout/HorizontalOrganizationChart"/>
    <dgm:cxn modelId="{603F2EEF-21CA-48D3-B3F2-CCD5D74B2513}" type="presOf" srcId="{F364C68C-549E-4E02-9501-431FB8494DF8}" destId="{0C83E34C-77C3-46C4-8003-A5FE903A8640}" srcOrd="0" destOrd="0" presId="urn:microsoft.com/office/officeart/2009/3/layout/HorizontalOrganizationChart"/>
    <dgm:cxn modelId="{57EFB8F4-C4DE-4746-BF98-0F37118369C8}" type="presOf" srcId="{B0E85C73-4B9E-4789-A4D0-216B201E132A}" destId="{F88E68DF-6561-4C9D-9988-8E642E5256F3}" srcOrd="0" destOrd="0" presId="urn:microsoft.com/office/officeart/2009/3/layout/HorizontalOrganizationChart"/>
    <dgm:cxn modelId="{8DB7041F-2D7B-4DC4-8186-16049FD76C42}" type="presOf" srcId="{2E63A127-9E31-4DA9-B75F-4B20459A8C2D}" destId="{5FA5D873-0015-4DE4-99B7-C64E7ADF5CD2}" srcOrd="0" destOrd="0" presId="urn:microsoft.com/office/officeart/2009/3/layout/HorizontalOrganizationChart"/>
    <dgm:cxn modelId="{B1EE0328-36FE-425F-B8D5-64382DC476E3}" srcId="{831472DC-0895-492C-AB80-6BCED6BE5269}" destId="{B0E85C73-4B9E-4789-A4D0-216B201E132A}" srcOrd="1" destOrd="0" parTransId="{477540FB-9380-4E8B-958F-8D92C63F9459}" sibTransId="{58B16F61-24A1-406D-9849-516AB4F6BDE5}"/>
    <dgm:cxn modelId="{20CE8525-17B2-43BC-B8D0-5A3C88FFCE5D}" type="presOf" srcId="{E5F468FF-8F56-4F03-89A4-2F26790BD420}" destId="{FA3B4C72-48C6-4E73-B036-3AD140262AF2}" srcOrd="0" destOrd="0" presId="urn:microsoft.com/office/officeart/2009/3/layout/HorizontalOrganizationChart"/>
    <dgm:cxn modelId="{0658DC08-2EA4-489A-9561-A895C106D1F8}" type="presOf" srcId="{5F9F42F6-592A-4AF9-95EA-8C03766C1A27}" destId="{8D395EB9-C3CD-4B70-AE35-FA4B445C1BF6}" srcOrd="1" destOrd="0" presId="urn:microsoft.com/office/officeart/2009/3/layout/HorizontalOrganizationChart"/>
    <dgm:cxn modelId="{22D0DA93-7C1D-44A4-A4B1-FDF63478E3DE}" type="presOf" srcId="{BA13540A-B451-4DDF-A421-9DDB1FD9295E}" destId="{0A259C72-728E-4C8A-A9CD-186C8B746335}" srcOrd="1" destOrd="0" presId="urn:microsoft.com/office/officeart/2009/3/layout/HorizontalOrganizationChart"/>
    <dgm:cxn modelId="{7F0F9440-D04C-4362-949E-CAD1712DA787}" type="presOf" srcId="{D64B9E8C-E8F6-4F67-A3A8-D11F49B88664}" destId="{9380F327-98A9-4D54-9D51-BC3997D3B6EA}" srcOrd="1" destOrd="0" presId="urn:microsoft.com/office/officeart/2009/3/layout/HorizontalOrganizationChart"/>
    <dgm:cxn modelId="{BCB451A7-7521-4010-B7C4-66065544251C}" srcId="{4971A6CC-A656-4989-8C98-54EA4C023BB7}" destId="{9843D88A-BAF0-4C1E-A3E1-5050F5A53F1E}" srcOrd="0" destOrd="0" parTransId="{A3540D9C-C824-4CA3-9BA1-41CF31AD1980}" sibTransId="{A33987B0-C0A3-4C0A-B811-28B292E527C0}"/>
    <dgm:cxn modelId="{C2182B89-5900-44E2-B8BD-14D598A483E0}" type="presOf" srcId="{9F01300F-44BC-483C-AD59-451F842FFF2A}" destId="{76799EFC-39AC-49E5-A7D1-651D46B890D4}" srcOrd="0" destOrd="0" presId="urn:microsoft.com/office/officeart/2009/3/layout/HorizontalOrganizationChart"/>
    <dgm:cxn modelId="{AF5ABCD4-D4DD-4936-A78B-632252102A6F}" type="presOf" srcId="{0B5323FA-D1B6-4D5F-8344-6DE4B7CEA7A4}" destId="{70959C83-33D6-451A-8680-B6968461A9D6}" srcOrd="1" destOrd="0" presId="urn:microsoft.com/office/officeart/2009/3/layout/HorizontalOrganizationChart"/>
    <dgm:cxn modelId="{A4F0C0AC-7F8D-4807-B5F2-5B9D39D6F66B}" srcId="{445548C5-4E4B-464F-8F7F-2A27EC0B54D3}" destId="{2FCD4931-497D-4B02-8D64-BB8F891A08F3}" srcOrd="0" destOrd="0" parTransId="{F40CA730-DF75-4491-BF0E-B2470623D713}" sibTransId="{E052FDD9-CF71-4E62-ABE5-53F91CCE6ED4}"/>
    <dgm:cxn modelId="{4A7E6316-A290-4FBE-A045-8DE6A10ED7BA}" type="presOf" srcId="{1566E383-74EB-4587-A2C3-22C1764533F5}" destId="{1240ACDA-3BB4-4A1C-9ADE-407643B18A5A}" srcOrd="0" destOrd="0" presId="urn:microsoft.com/office/officeart/2009/3/layout/HorizontalOrganizationChart"/>
    <dgm:cxn modelId="{6FE8874D-E684-437C-8CCB-FFA991AA0C49}" type="presOf" srcId="{2FCD4931-497D-4B02-8D64-BB8F891A08F3}" destId="{C6669961-E822-486B-B2A0-6FF83C9905BA}" srcOrd="0" destOrd="0" presId="urn:microsoft.com/office/officeart/2009/3/layout/HorizontalOrganizationChart"/>
    <dgm:cxn modelId="{1E073257-D6AC-44AA-BA52-59CA73452953}" type="presOf" srcId="{831472DC-0895-492C-AB80-6BCED6BE5269}" destId="{915A3DD5-481E-4B5B-A89A-2661A95F1A48}" srcOrd="1" destOrd="0" presId="urn:microsoft.com/office/officeart/2009/3/layout/HorizontalOrganizationChart"/>
    <dgm:cxn modelId="{98956CB3-4BBB-4CA9-A8B6-A385E1FE2DF1}" srcId="{0B5323FA-D1B6-4D5F-8344-6DE4B7CEA7A4}" destId="{1B9A9272-A945-4037-B44E-1D8D76733F3B}" srcOrd="0" destOrd="0" parTransId="{2E63A127-9E31-4DA9-B75F-4B20459A8C2D}" sibTransId="{F273B6CC-4EA1-402C-A5E0-ACF1B3352F38}"/>
    <dgm:cxn modelId="{AAA6D6EE-728C-4332-864B-5809FB01B8C8}" type="presOf" srcId="{EB89319D-67AD-41DD-BB2C-6F385AD0B246}" destId="{D9A94A27-92E0-4DF1-A94E-08095C803AD6}" srcOrd="0" destOrd="0" presId="urn:microsoft.com/office/officeart/2009/3/layout/HorizontalOrganizationChart"/>
    <dgm:cxn modelId="{E12E7DA1-F5E8-4DE6-B322-A85510F3462B}" type="presOf" srcId="{22C6C174-C2C5-47BD-9E03-18129030B7F1}" destId="{4458FE73-6580-450A-9C5D-CA3804D9BAB6}" srcOrd="1" destOrd="0" presId="urn:microsoft.com/office/officeart/2009/3/layout/HorizontalOrganizationChart"/>
    <dgm:cxn modelId="{9BF3B48E-53B0-4056-93AE-E6D032808E6F}" type="presOf" srcId="{22C6C174-C2C5-47BD-9E03-18129030B7F1}" destId="{386AD11A-0293-44BE-9759-7B612D6678E7}" srcOrd="0" destOrd="0" presId="urn:microsoft.com/office/officeart/2009/3/layout/HorizontalOrganizationChart"/>
    <dgm:cxn modelId="{C55CD75A-A0CD-4AC4-9E88-6097A1694533}" type="presOf" srcId="{055A400A-19B7-4083-9237-C2EDF4F494DB}" destId="{E6100880-CFE9-4A65-955D-DDE6BFBBA43F}" srcOrd="0" destOrd="0" presId="urn:microsoft.com/office/officeart/2009/3/layout/HorizontalOrganizationChart"/>
    <dgm:cxn modelId="{6E8B1A12-3199-40D7-89B5-74FE9B9225E5}" type="presOf" srcId="{718E7E23-8242-4E66-A782-7201D97A62D6}" destId="{DC6ED2B5-CD4C-492E-9C1A-8D9F27176266}" srcOrd="0" destOrd="0" presId="urn:microsoft.com/office/officeart/2009/3/layout/HorizontalOrganizationChart"/>
    <dgm:cxn modelId="{78BE6C96-BB40-430D-A3CF-99BED65CA811}" srcId="{22C6C174-C2C5-47BD-9E03-18129030B7F1}" destId="{831472DC-0895-492C-AB80-6BCED6BE5269}" srcOrd="1" destOrd="0" parTransId="{F364C68C-549E-4E02-9501-431FB8494DF8}" sibTransId="{494B1431-3EE5-4C29-85C1-C47AC3FBF69E}"/>
    <dgm:cxn modelId="{0457E2A5-E113-47D9-8D4A-1FE7A7C30D9F}" srcId="{B0E85C73-4B9E-4789-A4D0-216B201E132A}" destId="{BA13540A-B451-4DDF-A421-9DDB1FD9295E}" srcOrd="0" destOrd="0" parTransId="{17F1EA0B-FF72-4E1A-87B1-0E4AA8635F36}" sibTransId="{601C9C81-B72A-4B64-B13B-FF4E60855B36}"/>
    <dgm:cxn modelId="{25565F2F-3625-4242-9B46-FCA89E8025A9}" type="presOf" srcId="{445548C5-4E4B-464F-8F7F-2A27EC0B54D3}" destId="{6B6B58E1-F2B9-41F4-B8C9-511C56A8BB97}" srcOrd="0" destOrd="0" presId="urn:microsoft.com/office/officeart/2009/3/layout/HorizontalOrganizationChart"/>
    <dgm:cxn modelId="{E7FFAEA1-23F3-4F06-9653-6329FED01CDB}" srcId="{445548C5-4E4B-464F-8F7F-2A27EC0B54D3}" destId="{9F01300F-44BC-483C-AD59-451F842FFF2A}" srcOrd="1" destOrd="0" parTransId="{07790E41-484C-4D2B-B109-411B6BB2EEF6}" sibTransId="{261780D8-5934-4D19-AB99-48A20CDEC625}"/>
    <dgm:cxn modelId="{B8C511E1-BBC3-457A-AC92-3E8C0B34C8FC}" type="presOf" srcId="{A1057BCB-43AD-4266-BE79-117513D8AF4B}" destId="{6A96B733-995F-4074-8D50-E06D8181FD34}" srcOrd="0" destOrd="0" presId="urn:microsoft.com/office/officeart/2009/3/layout/HorizontalOrganizationChart"/>
    <dgm:cxn modelId="{46436FE0-16A8-414F-AB41-6C5B7B8E19F4}" type="presOf" srcId="{52C3349E-9653-43A9-84A6-013F855D784A}" destId="{DAD7CD08-C6B3-487E-B3CE-EBF4B3F37CAC}" srcOrd="1" destOrd="0" presId="urn:microsoft.com/office/officeart/2009/3/layout/HorizontalOrganizationChart"/>
    <dgm:cxn modelId="{08156F07-B0F7-4EB9-B395-AE3050D25424}" srcId="{22C6C174-C2C5-47BD-9E03-18129030B7F1}" destId="{D64B9E8C-E8F6-4F67-A3A8-D11F49B88664}" srcOrd="2" destOrd="0" parTransId="{EB89319D-67AD-41DD-BB2C-6F385AD0B246}" sibTransId="{7A204711-33A6-4063-B4C2-A851365248C8}"/>
    <dgm:cxn modelId="{5E2C32B5-8887-46A4-920F-86EF658BDA7F}" srcId="{831472DC-0895-492C-AB80-6BCED6BE5269}" destId="{7BC1ACAE-7E2D-4AE6-BCA4-F7548239BB07}" srcOrd="0" destOrd="0" parTransId="{C9EA60CD-B86B-4B3B-965E-AD539396D1DE}" sibTransId="{A41928F1-5398-411A-B7B8-83A06FBAFF4F}"/>
    <dgm:cxn modelId="{75DCC3B8-F820-47F9-A954-CEF4927E7902}" type="presOf" srcId="{5F9F42F6-592A-4AF9-95EA-8C03766C1A27}" destId="{95FC57BD-1C03-4DF8-A91D-466CCBF52824}" srcOrd="0" destOrd="0" presId="urn:microsoft.com/office/officeart/2009/3/layout/HorizontalOrganizationChart"/>
    <dgm:cxn modelId="{B6CCA87C-1FEF-42B3-9DC3-A86FD3D05092}" type="presOf" srcId="{17F1EA0B-FF72-4E1A-87B1-0E4AA8635F36}" destId="{EBA8F491-0CF7-4603-BD85-C0F1A670EC82}" srcOrd="0" destOrd="0" presId="urn:microsoft.com/office/officeart/2009/3/layout/HorizontalOrganizationChart"/>
    <dgm:cxn modelId="{FD3D0C55-7FF9-4B83-8955-F0652AC27ED3}" srcId="{D64B9E8C-E8F6-4F67-A3A8-D11F49B88664}" destId="{4971A6CC-A656-4989-8C98-54EA4C023BB7}" srcOrd="1" destOrd="0" parTransId="{730739EC-6764-4FCD-AF56-654F8CB796C6}" sibTransId="{6B596ECB-6F10-497A-915D-6B769CBB29D7}"/>
    <dgm:cxn modelId="{75EFE7C2-ABF8-4109-BE67-FF0B0EF0A37E}" srcId="{1B9A9272-A945-4037-B44E-1D8D76733F3B}" destId="{5F9F42F6-592A-4AF9-95EA-8C03766C1A27}" srcOrd="0" destOrd="0" parTransId="{06D7923A-B86A-46CC-BB49-E6A1812FF6D5}" sibTransId="{BCA975DE-1585-44A9-A71D-4993C7BD3948}"/>
    <dgm:cxn modelId="{2E22682D-03CD-45FE-9B47-1BF8D2D44748}" srcId="{22C6C174-C2C5-47BD-9E03-18129030B7F1}" destId="{0B5323FA-D1B6-4D5F-8344-6DE4B7CEA7A4}" srcOrd="0" destOrd="0" parTransId="{E5F468FF-8F56-4F03-89A4-2F26790BD420}" sibTransId="{1E651CE7-3660-4DB7-832F-696E7CCEB7B5}"/>
    <dgm:cxn modelId="{F820DC2A-F247-470F-85D5-A0C00147871E}" type="presOf" srcId="{445548C5-4E4B-464F-8F7F-2A27EC0B54D3}" destId="{C4A29E02-11E4-4B39-811A-C5484D20EA4A}" srcOrd="1" destOrd="0" presId="urn:microsoft.com/office/officeart/2009/3/layout/HorizontalOrganizationChart"/>
    <dgm:cxn modelId="{8C0E6F11-1B97-4F3C-AA1B-D5BD57B04996}" type="presOf" srcId="{BA13540A-B451-4DDF-A421-9DDB1FD9295E}" destId="{D85B476C-99C5-446A-8225-6BA69B5E20BB}" srcOrd="0" destOrd="0" presId="urn:microsoft.com/office/officeart/2009/3/layout/HorizontalOrganizationChart"/>
    <dgm:cxn modelId="{865CCB01-EDDB-409F-8389-1F547B85B672}" type="presOf" srcId="{0B5323FA-D1B6-4D5F-8344-6DE4B7CEA7A4}" destId="{A27C1162-C439-4442-A994-7BA6B58C1BB2}" srcOrd="0" destOrd="0" presId="urn:microsoft.com/office/officeart/2009/3/layout/HorizontalOrganizationChart"/>
    <dgm:cxn modelId="{46462C75-7A32-4EBD-A78B-AA7B4DA9C844}" type="presOf" srcId="{831472DC-0895-492C-AB80-6BCED6BE5269}" destId="{8CFBCD53-EA20-466E-B6EA-3536194FADCE}" srcOrd="0" destOrd="0" presId="urn:microsoft.com/office/officeart/2009/3/layout/HorizontalOrganizationChart"/>
    <dgm:cxn modelId="{27EA5B02-ACE6-4CE6-8BC9-3F0DBC2BE53A}" type="presOf" srcId="{4971A6CC-A656-4989-8C98-54EA4C023BB7}" destId="{A7A4BAAD-45D7-421E-9AD1-6D57C7EDCC4A}" srcOrd="0" destOrd="0" presId="urn:microsoft.com/office/officeart/2009/3/layout/HorizontalOrganizationChart"/>
    <dgm:cxn modelId="{CF96CC47-5105-4E81-8E20-65B091A1314B}" type="presOf" srcId="{055A400A-19B7-4083-9237-C2EDF4F494DB}" destId="{FB056939-8FE5-4CB0-8B52-A7CFEC3B97E8}" srcOrd="1" destOrd="0" presId="urn:microsoft.com/office/officeart/2009/3/layout/HorizontalOrganizationChart"/>
    <dgm:cxn modelId="{AEEA873D-C244-46C4-BBB3-FD6ECC2AB074}" type="presOf" srcId="{1B9A9272-A945-4037-B44E-1D8D76733F3B}" destId="{46736A04-203E-42C9-8318-7587000B09BB}" srcOrd="0" destOrd="0" presId="urn:microsoft.com/office/officeart/2009/3/layout/HorizontalOrganizationChart"/>
    <dgm:cxn modelId="{88C38218-2B3A-4D7D-AB0B-41CBC2BEDC09}" type="presParOf" srcId="{6A96B733-995F-4074-8D50-E06D8181FD34}" destId="{23B13DD4-30B8-4B97-8660-388C4BDD0275}" srcOrd="0" destOrd="0" presId="urn:microsoft.com/office/officeart/2009/3/layout/HorizontalOrganizationChart"/>
    <dgm:cxn modelId="{AB304042-EB7E-4D29-B0D6-EE74E64A1CCE}" type="presParOf" srcId="{23B13DD4-30B8-4B97-8660-388C4BDD0275}" destId="{8BCEB70E-DC26-4094-89AC-90CB43745945}" srcOrd="0" destOrd="0" presId="urn:microsoft.com/office/officeart/2009/3/layout/HorizontalOrganizationChart"/>
    <dgm:cxn modelId="{AED5E202-D3F5-47B3-AE5C-4BAC0DA46CF1}" type="presParOf" srcId="{8BCEB70E-DC26-4094-89AC-90CB43745945}" destId="{386AD11A-0293-44BE-9759-7B612D6678E7}" srcOrd="0" destOrd="0" presId="urn:microsoft.com/office/officeart/2009/3/layout/HorizontalOrganizationChart"/>
    <dgm:cxn modelId="{F90830D9-BFAF-4682-BC5B-370C82A4AF8C}" type="presParOf" srcId="{8BCEB70E-DC26-4094-89AC-90CB43745945}" destId="{4458FE73-6580-450A-9C5D-CA3804D9BAB6}" srcOrd="1" destOrd="0" presId="urn:microsoft.com/office/officeart/2009/3/layout/HorizontalOrganizationChart"/>
    <dgm:cxn modelId="{51D6533F-CF6A-4350-8962-82A19882768C}" type="presParOf" srcId="{23B13DD4-30B8-4B97-8660-388C4BDD0275}" destId="{5F289887-A625-4206-8C5A-478E374DDAA7}" srcOrd="1" destOrd="0" presId="urn:microsoft.com/office/officeart/2009/3/layout/HorizontalOrganizationChart"/>
    <dgm:cxn modelId="{28A4E707-83B7-42B6-BC42-8EDCD2AD80C5}" type="presParOf" srcId="{5F289887-A625-4206-8C5A-478E374DDAA7}" destId="{FA3B4C72-48C6-4E73-B036-3AD140262AF2}" srcOrd="0" destOrd="0" presId="urn:microsoft.com/office/officeart/2009/3/layout/HorizontalOrganizationChart"/>
    <dgm:cxn modelId="{11BFCE07-D794-4F20-BB2F-C3E09032A6F4}" type="presParOf" srcId="{5F289887-A625-4206-8C5A-478E374DDAA7}" destId="{F55D9102-E111-4937-870F-49C13DD2C7D6}" srcOrd="1" destOrd="0" presId="urn:microsoft.com/office/officeart/2009/3/layout/HorizontalOrganizationChart"/>
    <dgm:cxn modelId="{1B13174D-B6BA-486C-A147-25E97B3F4E16}" type="presParOf" srcId="{F55D9102-E111-4937-870F-49C13DD2C7D6}" destId="{4DD5FEBF-D042-4F02-8262-5B0FE078EBB2}" srcOrd="0" destOrd="0" presId="urn:microsoft.com/office/officeart/2009/3/layout/HorizontalOrganizationChart"/>
    <dgm:cxn modelId="{114C9EBF-9345-4329-B2F3-4BC27ADBACA7}" type="presParOf" srcId="{4DD5FEBF-D042-4F02-8262-5B0FE078EBB2}" destId="{A27C1162-C439-4442-A994-7BA6B58C1BB2}" srcOrd="0" destOrd="0" presId="urn:microsoft.com/office/officeart/2009/3/layout/HorizontalOrganizationChart"/>
    <dgm:cxn modelId="{21E470DB-6FF9-4B5E-B1D7-7F135919752E}" type="presParOf" srcId="{4DD5FEBF-D042-4F02-8262-5B0FE078EBB2}" destId="{70959C83-33D6-451A-8680-B6968461A9D6}" srcOrd="1" destOrd="0" presId="urn:microsoft.com/office/officeart/2009/3/layout/HorizontalOrganizationChart"/>
    <dgm:cxn modelId="{6B17123F-8AB6-4012-B900-D320DC47BDE1}" type="presParOf" srcId="{F55D9102-E111-4937-870F-49C13DD2C7D6}" destId="{AA79A8D9-1022-4262-BF05-C72912EE63D1}" srcOrd="1" destOrd="0" presId="urn:microsoft.com/office/officeart/2009/3/layout/HorizontalOrganizationChart"/>
    <dgm:cxn modelId="{86D987CD-2052-4763-B3D8-CA68268C0506}" type="presParOf" srcId="{AA79A8D9-1022-4262-BF05-C72912EE63D1}" destId="{5FA5D873-0015-4DE4-99B7-C64E7ADF5CD2}" srcOrd="0" destOrd="0" presId="urn:microsoft.com/office/officeart/2009/3/layout/HorizontalOrganizationChart"/>
    <dgm:cxn modelId="{4149C912-B000-485B-9951-FCA32D4D549D}" type="presParOf" srcId="{AA79A8D9-1022-4262-BF05-C72912EE63D1}" destId="{D23843D5-9E3D-4912-8C13-DB4ACBB9BA58}" srcOrd="1" destOrd="0" presId="urn:microsoft.com/office/officeart/2009/3/layout/HorizontalOrganizationChart"/>
    <dgm:cxn modelId="{0B611223-82AB-4B19-A7D4-A759BF46D009}" type="presParOf" srcId="{D23843D5-9E3D-4912-8C13-DB4ACBB9BA58}" destId="{94B13669-C61D-4280-9936-1BF66635DA6E}" srcOrd="0" destOrd="0" presId="urn:microsoft.com/office/officeart/2009/3/layout/HorizontalOrganizationChart"/>
    <dgm:cxn modelId="{C14450DC-85BB-49B8-8E15-3E28F0C22E7D}" type="presParOf" srcId="{94B13669-C61D-4280-9936-1BF66635DA6E}" destId="{46736A04-203E-42C9-8318-7587000B09BB}" srcOrd="0" destOrd="0" presId="urn:microsoft.com/office/officeart/2009/3/layout/HorizontalOrganizationChart"/>
    <dgm:cxn modelId="{54277BD1-72E0-434B-BF2A-6D4DEADA0560}" type="presParOf" srcId="{94B13669-C61D-4280-9936-1BF66635DA6E}" destId="{C719E883-55E9-4FEB-B0BC-306107ADA7BD}" srcOrd="1" destOrd="0" presId="urn:microsoft.com/office/officeart/2009/3/layout/HorizontalOrganizationChart"/>
    <dgm:cxn modelId="{58BED22F-5EE8-45EE-943C-F7FC25A99663}" type="presParOf" srcId="{D23843D5-9E3D-4912-8C13-DB4ACBB9BA58}" destId="{A75EFC84-EB93-4471-969C-B94D7912AE54}" srcOrd="1" destOrd="0" presId="urn:microsoft.com/office/officeart/2009/3/layout/HorizontalOrganizationChart"/>
    <dgm:cxn modelId="{C5C80181-7B74-4938-B8F9-3E2342D1989E}" type="presParOf" srcId="{A75EFC84-EB93-4471-969C-B94D7912AE54}" destId="{CAB4F4A5-A1CE-4700-80B4-84923C98F89F}" srcOrd="0" destOrd="0" presId="urn:microsoft.com/office/officeart/2009/3/layout/HorizontalOrganizationChart"/>
    <dgm:cxn modelId="{E56078F7-8F09-46A2-97C9-0AA32A7A9827}" type="presParOf" srcId="{A75EFC84-EB93-4471-969C-B94D7912AE54}" destId="{FE33F1E1-5874-435D-9472-0F10FC5DC1F3}" srcOrd="1" destOrd="0" presId="urn:microsoft.com/office/officeart/2009/3/layout/HorizontalOrganizationChart"/>
    <dgm:cxn modelId="{624A580B-DD77-4C9F-9928-C0301D779871}" type="presParOf" srcId="{FE33F1E1-5874-435D-9472-0F10FC5DC1F3}" destId="{AB14AAC7-2B66-4EFE-9547-788CCDBA3AD1}" srcOrd="0" destOrd="0" presId="urn:microsoft.com/office/officeart/2009/3/layout/HorizontalOrganizationChart"/>
    <dgm:cxn modelId="{DF9C7040-E401-4B68-A88D-FA42815CCC8B}" type="presParOf" srcId="{AB14AAC7-2B66-4EFE-9547-788CCDBA3AD1}" destId="{95FC57BD-1C03-4DF8-A91D-466CCBF52824}" srcOrd="0" destOrd="0" presId="urn:microsoft.com/office/officeart/2009/3/layout/HorizontalOrganizationChart"/>
    <dgm:cxn modelId="{BC0B8C10-C717-403B-895C-29A5187EECEA}" type="presParOf" srcId="{AB14AAC7-2B66-4EFE-9547-788CCDBA3AD1}" destId="{8D395EB9-C3CD-4B70-AE35-FA4B445C1BF6}" srcOrd="1" destOrd="0" presId="urn:microsoft.com/office/officeart/2009/3/layout/HorizontalOrganizationChart"/>
    <dgm:cxn modelId="{0EE53477-206D-4CCD-99BC-5071AA56BACE}" type="presParOf" srcId="{FE33F1E1-5874-435D-9472-0F10FC5DC1F3}" destId="{6CDFBD11-BDD9-45EC-A3A6-654B7CB22A34}" srcOrd="1" destOrd="0" presId="urn:microsoft.com/office/officeart/2009/3/layout/HorizontalOrganizationChart"/>
    <dgm:cxn modelId="{7EDACA7B-1330-4444-A916-4F6F9751E511}" type="presParOf" srcId="{FE33F1E1-5874-435D-9472-0F10FC5DC1F3}" destId="{79CC1CBB-5F04-4F20-B8FF-4F7509A9731A}" srcOrd="2" destOrd="0" presId="urn:microsoft.com/office/officeart/2009/3/layout/HorizontalOrganizationChart"/>
    <dgm:cxn modelId="{1B58E1D9-FF64-4122-938B-0981F11CDDB1}" type="presParOf" srcId="{D23843D5-9E3D-4912-8C13-DB4ACBB9BA58}" destId="{A4509575-88D0-4581-AF09-5FE6C7AD8112}" srcOrd="2" destOrd="0" presId="urn:microsoft.com/office/officeart/2009/3/layout/HorizontalOrganizationChart"/>
    <dgm:cxn modelId="{2DA4E641-E493-446A-93D6-D9627EB59515}" type="presParOf" srcId="{AA79A8D9-1022-4262-BF05-C72912EE63D1}" destId="{5E99DD5B-6371-4D61-88CA-9DB8EC7917AB}" srcOrd="2" destOrd="0" presId="urn:microsoft.com/office/officeart/2009/3/layout/HorizontalOrganizationChart"/>
    <dgm:cxn modelId="{A90AB227-1099-42F2-BCB0-D38B9A53CBC1}" type="presParOf" srcId="{AA79A8D9-1022-4262-BF05-C72912EE63D1}" destId="{697F047C-EB2A-4A1C-AB91-BAE3B2732062}" srcOrd="3" destOrd="0" presId="urn:microsoft.com/office/officeart/2009/3/layout/HorizontalOrganizationChart"/>
    <dgm:cxn modelId="{B5B19C9C-4470-4D20-960C-50C7BEF30E7A}" type="presParOf" srcId="{697F047C-EB2A-4A1C-AB91-BAE3B2732062}" destId="{982CC96C-B2DB-4553-ACB0-E8F7F999DA55}" srcOrd="0" destOrd="0" presId="urn:microsoft.com/office/officeart/2009/3/layout/HorizontalOrganizationChart"/>
    <dgm:cxn modelId="{AFE15040-D8F8-4791-B96A-BA1C9DB4AE5C}" type="presParOf" srcId="{982CC96C-B2DB-4553-ACB0-E8F7F999DA55}" destId="{6B6B58E1-F2B9-41F4-B8C9-511C56A8BB97}" srcOrd="0" destOrd="0" presId="urn:microsoft.com/office/officeart/2009/3/layout/HorizontalOrganizationChart"/>
    <dgm:cxn modelId="{3EA03AF2-C149-4956-8E53-29BDBC93926D}" type="presParOf" srcId="{982CC96C-B2DB-4553-ACB0-E8F7F999DA55}" destId="{C4A29E02-11E4-4B39-811A-C5484D20EA4A}" srcOrd="1" destOrd="0" presId="urn:microsoft.com/office/officeart/2009/3/layout/HorizontalOrganizationChart"/>
    <dgm:cxn modelId="{EE744F2B-FB57-4582-BE1A-E2E8C4FA076F}" type="presParOf" srcId="{697F047C-EB2A-4A1C-AB91-BAE3B2732062}" destId="{C03E7EA5-B871-4FE4-B79D-259656F46845}" srcOrd="1" destOrd="0" presId="urn:microsoft.com/office/officeart/2009/3/layout/HorizontalOrganizationChart"/>
    <dgm:cxn modelId="{242EF116-3522-4133-91EE-9D79FC55E53F}" type="presParOf" srcId="{C03E7EA5-B871-4FE4-B79D-259656F46845}" destId="{898865C2-6D81-414D-9BEE-42895A393972}" srcOrd="0" destOrd="0" presId="urn:microsoft.com/office/officeart/2009/3/layout/HorizontalOrganizationChart"/>
    <dgm:cxn modelId="{1EE6DF5A-0DB6-40C5-9541-04AB13DCD716}" type="presParOf" srcId="{C03E7EA5-B871-4FE4-B79D-259656F46845}" destId="{A271D7EA-F8D6-4CAF-A6D7-809C59A45715}" srcOrd="1" destOrd="0" presId="urn:microsoft.com/office/officeart/2009/3/layout/HorizontalOrganizationChart"/>
    <dgm:cxn modelId="{DA8FFA5F-0070-40D9-9D3A-F38977C95D0A}" type="presParOf" srcId="{A271D7EA-F8D6-4CAF-A6D7-809C59A45715}" destId="{F57BB8DA-77C7-456B-96E6-66EEA517353D}" srcOrd="0" destOrd="0" presId="urn:microsoft.com/office/officeart/2009/3/layout/HorizontalOrganizationChart"/>
    <dgm:cxn modelId="{318B6192-378D-4682-8599-449578D3C4D5}" type="presParOf" srcId="{F57BB8DA-77C7-456B-96E6-66EEA517353D}" destId="{C6669961-E822-486B-B2A0-6FF83C9905BA}" srcOrd="0" destOrd="0" presId="urn:microsoft.com/office/officeart/2009/3/layout/HorizontalOrganizationChart"/>
    <dgm:cxn modelId="{2F042585-FCB9-4938-83C2-61AF6132D2D1}" type="presParOf" srcId="{F57BB8DA-77C7-456B-96E6-66EEA517353D}" destId="{EFFEE643-09E9-48A2-B2F6-8EED7F19A624}" srcOrd="1" destOrd="0" presId="urn:microsoft.com/office/officeart/2009/3/layout/HorizontalOrganizationChart"/>
    <dgm:cxn modelId="{781F44B7-1E4E-4BE1-844C-ED3BDEA9207A}" type="presParOf" srcId="{A271D7EA-F8D6-4CAF-A6D7-809C59A45715}" destId="{9B98AD45-35A7-43BE-ACD5-0D8417F5AC22}" srcOrd="1" destOrd="0" presId="urn:microsoft.com/office/officeart/2009/3/layout/HorizontalOrganizationChart"/>
    <dgm:cxn modelId="{07CDEDDF-B8DF-47A2-849B-727C6174683E}" type="presParOf" srcId="{A271D7EA-F8D6-4CAF-A6D7-809C59A45715}" destId="{B15CDEB5-CDF4-490D-AECC-A00B03581BCA}" srcOrd="2" destOrd="0" presId="urn:microsoft.com/office/officeart/2009/3/layout/HorizontalOrganizationChart"/>
    <dgm:cxn modelId="{8E6A04D1-4213-4D52-9330-3CE276A11663}" type="presParOf" srcId="{C03E7EA5-B871-4FE4-B79D-259656F46845}" destId="{85E9797E-1FB2-4FC0-B896-25377862650B}" srcOrd="2" destOrd="0" presId="urn:microsoft.com/office/officeart/2009/3/layout/HorizontalOrganizationChart"/>
    <dgm:cxn modelId="{5C26072C-5694-4AD2-9004-C42CB1B85F2B}" type="presParOf" srcId="{C03E7EA5-B871-4FE4-B79D-259656F46845}" destId="{C2D2FE58-1789-408D-A77D-30BA7C60BAAA}" srcOrd="3" destOrd="0" presId="urn:microsoft.com/office/officeart/2009/3/layout/HorizontalOrganizationChart"/>
    <dgm:cxn modelId="{D3E9DC5B-961D-43B3-80C6-94EDF362AA02}" type="presParOf" srcId="{C2D2FE58-1789-408D-A77D-30BA7C60BAAA}" destId="{0FB064F4-4807-4CF0-9D91-5283819DF1A1}" srcOrd="0" destOrd="0" presId="urn:microsoft.com/office/officeart/2009/3/layout/HorizontalOrganizationChart"/>
    <dgm:cxn modelId="{51D96E6A-E472-4114-B2C8-A940F7564760}" type="presParOf" srcId="{0FB064F4-4807-4CF0-9D91-5283819DF1A1}" destId="{76799EFC-39AC-49E5-A7D1-651D46B890D4}" srcOrd="0" destOrd="0" presId="urn:microsoft.com/office/officeart/2009/3/layout/HorizontalOrganizationChart"/>
    <dgm:cxn modelId="{83A7CED3-91AA-4358-84DF-A20D147B8B56}" type="presParOf" srcId="{0FB064F4-4807-4CF0-9D91-5283819DF1A1}" destId="{7E6E91CA-BDCE-4ABA-9057-F398ED27F3BA}" srcOrd="1" destOrd="0" presId="urn:microsoft.com/office/officeart/2009/3/layout/HorizontalOrganizationChart"/>
    <dgm:cxn modelId="{17FF8B91-2210-44D3-83C8-CEBCD6CC31E4}" type="presParOf" srcId="{C2D2FE58-1789-408D-A77D-30BA7C60BAAA}" destId="{A9F978F0-972B-494F-8996-6AC04A25E9FA}" srcOrd="1" destOrd="0" presId="urn:microsoft.com/office/officeart/2009/3/layout/HorizontalOrganizationChart"/>
    <dgm:cxn modelId="{AF2CC297-A070-42FC-A269-57576603CC92}" type="presParOf" srcId="{C2D2FE58-1789-408D-A77D-30BA7C60BAAA}" destId="{B55EF55B-899C-48AD-92E3-9DD519B3902B}" srcOrd="2" destOrd="0" presId="urn:microsoft.com/office/officeart/2009/3/layout/HorizontalOrganizationChart"/>
    <dgm:cxn modelId="{8EF8BFAE-6DF8-4458-BF5B-B4190EDDB676}" type="presParOf" srcId="{697F047C-EB2A-4A1C-AB91-BAE3B2732062}" destId="{17A61E89-F031-49B8-A4F2-3C7ABF1460FB}" srcOrd="2" destOrd="0" presId="urn:microsoft.com/office/officeart/2009/3/layout/HorizontalOrganizationChart"/>
    <dgm:cxn modelId="{BEAC03E4-0E5D-466D-ADAD-69BB57A40C9D}" type="presParOf" srcId="{F55D9102-E111-4937-870F-49C13DD2C7D6}" destId="{CD47AFA0-7625-4FAA-81A3-0E2A37C00A42}" srcOrd="2" destOrd="0" presId="urn:microsoft.com/office/officeart/2009/3/layout/HorizontalOrganizationChart"/>
    <dgm:cxn modelId="{5D1CA5EF-FC81-4A64-9650-22F04F2EA1D7}" type="presParOf" srcId="{5F289887-A625-4206-8C5A-478E374DDAA7}" destId="{0C83E34C-77C3-46C4-8003-A5FE903A8640}" srcOrd="2" destOrd="0" presId="urn:microsoft.com/office/officeart/2009/3/layout/HorizontalOrganizationChart"/>
    <dgm:cxn modelId="{99255267-A1F4-4CDD-A62B-8C595A33C607}" type="presParOf" srcId="{5F289887-A625-4206-8C5A-478E374DDAA7}" destId="{AC76B1E3-B0EB-47D2-A0AE-0615E71F2698}" srcOrd="3" destOrd="0" presId="urn:microsoft.com/office/officeart/2009/3/layout/HorizontalOrganizationChart"/>
    <dgm:cxn modelId="{9118C810-1F78-4179-9887-5E5452FEE706}" type="presParOf" srcId="{AC76B1E3-B0EB-47D2-A0AE-0615E71F2698}" destId="{3AF99FA9-C87C-4B0D-A8B0-5BF24133A26A}" srcOrd="0" destOrd="0" presId="urn:microsoft.com/office/officeart/2009/3/layout/HorizontalOrganizationChart"/>
    <dgm:cxn modelId="{6AD1A052-0A0C-422F-9FD5-75F9F56C4CF3}" type="presParOf" srcId="{3AF99FA9-C87C-4B0D-A8B0-5BF24133A26A}" destId="{8CFBCD53-EA20-466E-B6EA-3536194FADCE}" srcOrd="0" destOrd="0" presId="urn:microsoft.com/office/officeart/2009/3/layout/HorizontalOrganizationChart"/>
    <dgm:cxn modelId="{5ED84FD1-0654-49BB-9FB9-2A5106869337}" type="presParOf" srcId="{3AF99FA9-C87C-4B0D-A8B0-5BF24133A26A}" destId="{915A3DD5-481E-4B5B-A89A-2661A95F1A48}" srcOrd="1" destOrd="0" presId="urn:microsoft.com/office/officeart/2009/3/layout/HorizontalOrganizationChart"/>
    <dgm:cxn modelId="{E95BD63D-331C-4C28-97CB-A67041A935CC}" type="presParOf" srcId="{AC76B1E3-B0EB-47D2-A0AE-0615E71F2698}" destId="{0C25A31E-73A8-4914-AE49-F4FC3C3705D0}" srcOrd="1" destOrd="0" presId="urn:microsoft.com/office/officeart/2009/3/layout/HorizontalOrganizationChart"/>
    <dgm:cxn modelId="{7C4B51AD-91A0-4173-B49B-BA50598B2373}" type="presParOf" srcId="{0C25A31E-73A8-4914-AE49-F4FC3C3705D0}" destId="{78C75794-E6FD-44E5-BA0F-E7549F549FD4}" srcOrd="0" destOrd="0" presId="urn:microsoft.com/office/officeart/2009/3/layout/HorizontalOrganizationChart"/>
    <dgm:cxn modelId="{98928971-FC96-4574-B74C-DF94365E4394}" type="presParOf" srcId="{0C25A31E-73A8-4914-AE49-F4FC3C3705D0}" destId="{81BC5002-A518-415D-8E71-B0B39FDE5A2A}" srcOrd="1" destOrd="0" presId="urn:microsoft.com/office/officeart/2009/3/layout/HorizontalOrganizationChart"/>
    <dgm:cxn modelId="{F1A5E29E-8FDA-403E-AC06-2CA1CF3156A2}" type="presParOf" srcId="{81BC5002-A518-415D-8E71-B0B39FDE5A2A}" destId="{6B952593-FE55-4A6F-8A90-C9F017419675}" srcOrd="0" destOrd="0" presId="urn:microsoft.com/office/officeart/2009/3/layout/HorizontalOrganizationChart"/>
    <dgm:cxn modelId="{2F294A7C-0510-4771-889B-E31ED2E6D5C1}" type="presParOf" srcId="{6B952593-FE55-4A6F-8A90-C9F017419675}" destId="{0D850B12-A326-4E19-883E-1518264D833E}" srcOrd="0" destOrd="0" presId="urn:microsoft.com/office/officeart/2009/3/layout/HorizontalOrganizationChart"/>
    <dgm:cxn modelId="{A92D501B-02B0-49AB-AFDA-D310472BC96A}" type="presParOf" srcId="{6B952593-FE55-4A6F-8A90-C9F017419675}" destId="{82A8A5FC-19A1-4763-B423-387C3A7DDF4B}" srcOrd="1" destOrd="0" presId="urn:microsoft.com/office/officeart/2009/3/layout/HorizontalOrganizationChart"/>
    <dgm:cxn modelId="{863393F3-B119-4962-8649-AC2D9746970A}" type="presParOf" srcId="{81BC5002-A518-415D-8E71-B0B39FDE5A2A}" destId="{D6431C14-279E-44CB-A14E-FC9C1D36F82F}" srcOrd="1" destOrd="0" presId="urn:microsoft.com/office/officeart/2009/3/layout/HorizontalOrganizationChart"/>
    <dgm:cxn modelId="{ED07CBB9-589F-4FF8-ABFB-7746E2182150}" type="presParOf" srcId="{D6431C14-279E-44CB-A14E-FC9C1D36F82F}" destId="{8AE2EB86-3A8D-4379-AFE4-3BCEFD46AB1B}" srcOrd="0" destOrd="0" presId="urn:microsoft.com/office/officeart/2009/3/layout/HorizontalOrganizationChart"/>
    <dgm:cxn modelId="{0E879DBC-1DA6-4A38-8D2C-F9FBD7520EDC}" type="presParOf" srcId="{D6431C14-279E-44CB-A14E-FC9C1D36F82F}" destId="{49FB09B7-9EFD-42CB-AFCB-9AA7B39FFDA4}" srcOrd="1" destOrd="0" presId="urn:microsoft.com/office/officeart/2009/3/layout/HorizontalOrganizationChart"/>
    <dgm:cxn modelId="{92AEE0B9-C0DF-45D7-AAD4-D4DA85AC170D}" type="presParOf" srcId="{49FB09B7-9EFD-42CB-AFCB-9AA7B39FFDA4}" destId="{1AAF449F-3D13-4278-B80C-9BBA3D117461}" srcOrd="0" destOrd="0" presId="urn:microsoft.com/office/officeart/2009/3/layout/HorizontalOrganizationChart"/>
    <dgm:cxn modelId="{BAA77AE0-CBCD-42EC-B6C8-D1E5EA52144A}" type="presParOf" srcId="{1AAF449F-3D13-4278-B80C-9BBA3D117461}" destId="{84023EAC-5299-4078-BAA2-6D3ABBBC7FDE}" srcOrd="0" destOrd="0" presId="urn:microsoft.com/office/officeart/2009/3/layout/HorizontalOrganizationChart"/>
    <dgm:cxn modelId="{5336CCC3-C889-4128-93D0-ECD638A83E45}" type="presParOf" srcId="{1AAF449F-3D13-4278-B80C-9BBA3D117461}" destId="{DAD7CD08-C6B3-487E-B3CE-EBF4B3F37CAC}" srcOrd="1" destOrd="0" presId="urn:microsoft.com/office/officeart/2009/3/layout/HorizontalOrganizationChart"/>
    <dgm:cxn modelId="{45481FAA-164D-46D9-928E-5F4C05AE01C0}" type="presParOf" srcId="{49FB09B7-9EFD-42CB-AFCB-9AA7B39FFDA4}" destId="{56CB4720-490D-47F4-8C9D-0FB5628063BB}" srcOrd="1" destOrd="0" presId="urn:microsoft.com/office/officeart/2009/3/layout/HorizontalOrganizationChart"/>
    <dgm:cxn modelId="{85DB151C-1EB3-4AEF-A8F1-655888A82656}" type="presParOf" srcId="{49FB09B7-9EFD-42CB-AFCB-9AA7B39FFDA4}" destId="{5B037C88-DF18-45E5-8742-98B4D17622C0}" srcOrd="2" destOrd="0" presId="urn:microsoft.com/office/officeart/2009/3/layout/HorizontalOrganizationChart"/>
    <dgm:cxn modelId="{22C0621E-53B0-45DB-A6AE-4E95FD3B8ED1}" type="presParOf" srcId="{81BC5002-A518-415D-8E71-B0B39FDE5A2A}" destId="{55CBDA3F-9188-4841-B937-377501072232}" srcOrd="2" destOrd="0" presId="urn:microsoft.com/office/officeart/2009/3/layout/HorizontalOrganizationChart"/>
    <dgm:cxn modelId="{F700EAC5-4EA5-43A0-8B00-D6F0D1BAFB61}" type="presParOf" srcId="{0C25A31E-73A8-4914-AE49-F4FC3C3705D0}" destId="{1C58368C-18DC-407F-8EF1-44770A7BC616}" srcOrd="2" destOrd="0" presId="urn:microsoft.com/office/officeart/2009/3/layout/HorizontalOrganizationChart"/>
    <dgm:cxn modelId="{94FAB8C5-6803-4E56-A3A1-8525785D2689}" type="presParOf" srcId="{0C25A31E-73A8-4914-AE49-F4FC3C3705D0}" destId="{59657752-5DF2-4612-9116-A1B75722E216}" srcOrd="3" destOrd="0" presId="urn:microsoft.com/office/officeart/2009/3/layout/HorizontalOrganizationChart"/>
    <dgm:cxn modelId="{4064EB79-9C4C-4017-BFA4-10EAA1611287}" type="presParOf" srcId="{59657752-5DF2-4612-9116-A1B75722E216}" destId="{AB9DAE55-5D88-4DB9-8F21-47A865429590}" srcOrd="0" destOrd="0" presId="urn:microsoft.com/office/officeart/2009/3/layout/HorizontalOrganizationChart"/>
    <dgm:cxn modelId="{D468C89D-8EEA-48F9-AE7A-4D0E2C48FAD8}" type="presParOf" srcId="{AB9DAE55-5D88-4DB9-8F21-47A865429590}" destId="{F88E68DF-6561-4C9D-9988-8E642E5256F3}" srcOrd="0" destOrd="0" presId="urn:microsoft.com/office/officeart/2009/3/layout/HorizontalOrganizationChart"/>
    <dgm:cxn modelId="{A16E9104-1F54-4780-8727-988627A78DC9}" type="presParOf" srcId="{AB9DAE55-5D88-4DB9-8F21-47A865429590}" destId="{20652E1F-CDC6-47A8-ACA5-31589A9126B0}" srcOrd="1" destOrd="0" presId="urn:microsoft.com/office/officeart/2009/3/layout/HorizontalOrganizationChart"/>
    <dgm:cxn modelId="{E681D7E9-C92D-49DA-94F2-589FE85A2B00}" type="presParOf" srcId="{59657752-5DF2-4612-9116-A1B75722E216}" destId="{3E6660B8-C054-4B30-9502-F0BE37D358C4}" srcOrd="1" destOrd="0" presId="urn:microsoft.com/office/officeart/2009/3/layout/HorizontalOrganizationChart"/>
    <dgm:cxn modelId="{9B8A3775-806F-4D20-8B5F-4AB24E5200EA}" type="presParOf" srcId="{3E6660B8-C054-4B30-9502-F0BE37D358C4}" destId="{EBA8F491-0CF7-4603-BD85-C0F1A670EC82}" srcOrd="0" destOrd="0" presId="urn:microsoft.com/office/officeart/2009/3/layout/HorizontalOrganizationChart"/>
    <dgm:cxn modelId="{D1E772A9-9BA0-49A5-B722-9863A51B2DDC}" type="presParOf" srcId="{3E6660B8-C054-4B30-9502-F0BE37D358C4}" destId="{B521CA33-2768-4D84-BA6A-380CCF62997C}" srcOrd="1" destOrd="0" presId="urn:microsoft.com/office/officeart/2009/3/layout/HorizontalOrganizationChart"/>
    <dgm:cxn modelId="{93259F9C-3888-4C44-979B-74B1CC481CDF}" type="presParOf" srcId="{B521CA33-2768-4D84-BA6A-380CCF62997C}" destId="{78079EEA-2879-4E88-B86A-BC78194CDCF5}" srcOrd="0" destOrd="0" presId="urn:microsoft.com/office/officeart/2009/3/layout/HorizontalOrganizationChart"/>
    <dgm:cxn modelId="{562FBF7E-CB01-4CF4-BAB6-B8DA3B4B40B7}" type="presParOf" srcId="{78079EEA-2879-4E88-B86A-BC78194CDCF5}" destId="{D85B476C-99C5-446A-8225-6BA69B5E20BB}" srcOrd="0" destOrd="0" presId="urn:microsoft.com/office/officeart/2009/3/layout/HorizontalOrganizationChart"/>
    <dgm:cxn modelId="{36FAB47F-B8FB-4834-B813-4A0D5BD53998}" type="presParOf" srcId="{78079EEA-2879-4E88-B86A-BC78194CDCF5}" destId="{0A259C72-728E-4C8A-A9CD-186C8B746335}" srcOrd="1" destOrd="0" presId="urn:microsoft.com/office/officeart/2009/3/layout/HorizontalOrganizationChart"/>
    <dgm:cxn modelId="{28DB4FCA-3D52-40B0-AADE-9B37A39DCE36}" type="presParOf" srcId="{B521CA33-2768-4D84-BA6A-380CCF62997C}" destId="{67B52C44-31D6-4058-AF28-285526CC3D93}" srcOrd="1" destOrd="0" presId="urn:microsoft.com/office/officeart/2009/3/layout/HorizontalOrganizationChart"/>
    <dgm:cxn modelId="{F5982F5C-C050-467D-9C6B-288BCE957D3D}" type="presParOf" srcId="{B521CA33-2768-4D84-BA6A-380CCF62997C}" destId="{BF511FA6-565C-4766-B39E-AF81FD467511}" srcOrd="2" destOrd="0" presId="urn:microsoft.com/office/officeart/2009/3/layout/HorizontalOrganizationChart"/>
    <dgm:cxn modelId="{A1961680-C2E7-4883-A6BA-279E955988FB}" type="presParOf" srcId="{59657752-5DF2-4612-9116-A1B75722E216}" destId="{159D108F-3D79-455A-9534-BA6885294093}" srcOrd="2" destOrd="0" presId="urn:microsoft.com/office/officeart/2009/3/layout/HorizontalOrganizationChart"/>
    <dgm:cxn modelId="{DBC3F454-BA0F-4B24-BED8-9601827365BA}" type="presParOf" srcId="{AC76B1E3-B0EB-47D2-A0AE-0615E71F2698}" destId="{4D27A831-CD88-44B8-800E-26C716E3A281}" srcOrd="2" destOrd="0" presId="urn:microsoft.com/office/officeart/2009/3/layout/HorizontalOrganizationChart"/>
    <dgm:cxn modelId="{A721FB72-3F32-4550-98CB-6BADA12D7216}" type="presParOf" srcId="{5F289887-A625-4206-8C5A-478E374DDAA7}" destId="{D9A94A27-92E0-4DF1-A94E-08095C803AD6}" srcOrd="4" destOrd="0" presId="urn:microsoft.com/office/officeart/2009/3/layout/HorizontalOrganizationChart"/>
    <dgm:cxn modelId="{A54B591E-DE42-4824-BCB7-FB34E61009AC}" type="presParOf" srcId="{5F289887-A625-4206-8C5A-478E374DDAA7}" destId="{E9D0F90C-F698-4E9D-B052-8E4E9C1FFCA8}" srcOrd="5" destOrd="0" presId="urn:microsoft.com/office/officeart/2009/3/layout/HorizontalOrganizationChart"/>
    <dgm:cxn modelId="{73724688-EEC5-4CB2-805A-EF1AF6FE9E8D}" type="presParOf" srcId="{E9D0F90C-F698-4E9D-B052-8E4E9C1FFCA8}" destId="{4E81A778-CD71-42C1-9F5C-3FCA7F9B3017}" srcOrd="0" destOrd="0" presId="urn:microsoft.com/office/officeart/2009/3/layout/HorizontalOrganizationChart"/>
    <dgm:cxn modelId="{9790DAB2-3F04-4FCA-A23F-34117A55F2B0}" type="presParOf" srcId="{4E81A778-CD71-42C1-9F5C-3FCA7F9B3017}" destId="{5B9253C8-36D0-4B9A-AFDC-C07374A9C0D6}" srcOrd="0" destOrd="0" presId="urn:microsoft.com/office/officeart/2009/3/layout/HorizontalOrganizationChart"/>
    <dgm:cxn modelId="{B5A9D569-6077-4828-B5BA-5D3F5A5EEE57}" type="presParOf" srcId="{4E81A778-CD71-42C1-9F5C-3FCA7F9B3017}" destId="{9380F327-98A9-4D54-9D51-BC3997D3B6EA}" srcOrd="1" destOrd="0" presId="urn:microsoft.com/office/officeart/2009/3/layout/HorizontalOrganizationChart"/>
    <dgm:cxn modelId="{8FD10632-DF54-47DB-A303-054CF11507A8}" type="presParOf" srcId="{E9D0F90C-F698-4E9D-B052-8E4E9C1FFCA8}" destId="{4C29CEEF-4EFC-494A-AFD4-92164B8281D3}" srcOrd="1" destOrd="0" presId="urn:microsoft.com/office/officeart/2009/3/layout/HorizontalOrganizationChart"/>
    <dgm:cxn modelId="{BBE26477-382A-4E4C-B03C-B109C518CB75}" type="presParOf" srcId="{4C29CEEF-4EFC-494A-AFD4-92164B8281D3}" destId="{1240ACDA-3BB4-4A1C-9ADE-407643B18A5A}" srcOrd="0" destOrd="0" presId="urn:microsoft.com/office/officeart/2009/3/layout/HorizontalOrganizationChart"/>
    <dgm:cxn modelId="{3E456759-9938-4358-8A3A-6FD265B17508}" type="presParOf" srcId="{4C29CEEF-4EFC-494A-AFD4-92164B8281D3}" destId="{F4B3AFA1-13E0-499A-A627-962C1AFB3924}" srcOrd="1" destOrd="0" presId="urn:microsoft.com/office/officeart/2009/3/layout/HorizontalOrganizationChart"/>
    <dgm:cxn modelId="{518AA151-9A4B-4B12-9AA9-30837A5D0261}" type="presParOf" srcId="{F4B3AFA1-13E0-499A-A627-962C1AFB3924}" destId="{B2358F35-5094-436E-9201-5DB9041AE93D}" srcOrd="0" destOrd="0" presId="urn:microsoft.com/office/officeart/2009/3/layout/HorizontalOrganizationChart"/>
    <dgm:cxn modelId="{63DA3502-0961-4A66-9917-8ACE2F39DA7E}" type="presParOf" srcId="{B2358F35-5094-436E-9201-5DB9041AE93D}" destId="{AB147D0D-1186-4422-83DB-3F897AE6B9D4}" srcOrd="0" destOrd="0" presId="urn:microsoft.com/office/officeart/2009/3/layout/HorizontalOrganizationChart"/>
    <dgm:cxn modelId="{E3C6F6E2-EDE8-44CD-9A63-693C5B51966F}" type="presParOf" srcId="{B2358F35-5094-436E-9201-5DB9041AE93D}" destId="{DDEE403C-D319-4014-856E-5003417CC8D4}" srcOrd="1" destOrd="0" presId="urn:microsoft.com/office/officeart/2009/3/layout/HorizontalOrganizationChart"/>
    <dgm:cxn modelId="{3E4381AC-F6CF-47A5-8B56-790124B2E0B8}" type="presParOf" srcId="{F4B3AFA1-13E0-499A-A627-962C1AFB3924}" destId="{7218D0EB-36C8-4DA0-9718-29C1E563B932}" srcOrd="1" destOrd="0" presId="urn:microsoft.com/office/officeart/2009/3/layout/HorizontalOrganizationChart"/>
    <dgm:cxn modelId="{8FAAFA99-1140-4C68-A42F-9CC2B3339AF2}" type="presParOf" srcId="{7218D0EB-36C8-4DA0-9718-29C1E563B932}" destId="{96567F54-ABF6-4523-917C-BF4B352F64C2}" srcOrd="0" destOrd="0" presId="urn:microsoft.com/office/officeart/2009/3/layout/HorizontalOrganizationChart"/>
    <dgm:cxn modelId="{8EB9E9A8-0D7E-4B8E-AB4E-79EAF39BE2A3}" type="presParOf" srcId="{7218D0EB-36C8-4DA0-9718-29C1E563B932}" destId="{540164ED-019E-432E-A73D-A2E40C5622E5}" srcOrd="1" destOrd="0" presId="urn:microsoft.com/office/officeart/2009/3/layout/HorizontalOrganizationChart"/>
    <dgm:cxn modelId="{F8096894-0590-406F-BB4B-90532F793751}" type="presParOf" srcId="{540164ED-019E-432E-A73D-A2E40C5622E5}" destId="{A61473BF-6E67-47F4-8ECB-130447EB28C6}" srcOrd="0" destOrd="0" presId="urn:microsoft.com/office/officeart/2009/3/layout/HorizontalOrganizationChart"/>
    <dgm:cxn modelId="{4C5FB6F3-5955-43E0-914F-B8FC26D1B904}" type="presParOf" srcId="{A61473BF-6E67-47F4-8ECB-130447EB28C6}" destId="{E6100880-CFE9-4A65-955D-DDE6BFBBA43F}" srcOrd="0" destOrd="0" presId="urn:microsoft.com/office/officeart/2009/3/layout/HorizontalOrganizationChart"/>
    <dgm:cxn modelId="{BD6EFFC6-3202-4775-AABE-1A364923A913}" type="presParOf" srcId="{A61473BF-6E67-47F4-8ECB-130447EB28C6}" destId="{FB056939-8FE5-4CB0-8B52-A7CFEC3B97E8}" srcOrd="1" destOrd="0" presId="urn:microsoft.com/office/officeart/2009/3/layout/HorizontalOrganizationChart"/>
    <dgm:cxn modelId="{905AA225-34BF-4462-8D82-1C21C7BDE66B}" type="presParOf" srcId="{540164ED-019E-432E-A73D-A2E40C5622E5}" destId="{18DBBE46-8C66-4A81-9AB6-39060300EBFF}" srcOrd="1" destOrd="0" presId="urn:microsoft.com/office/officeart/2009/3/layout/HorizontalOrganizationChart"/>
    <dgm:cxn modelId="{00295402-E080-4C34-9F4C-6AEE24437780}" type="presParOf" srcId="{540164ED-019E-432E-A73D-A2E40C5622E5}" destId="{DFD86811-BECB-4F16-8556-EB2059B9796C}" srcOrd="2" destOrd="0" presId="urn:microsoft.com/office/officeart/2009/3/layout/HorizontalOrganizationChart"/>
    <dgm:cxn modelId="{5CB16046-2DBC-45C3-8A6E-1D38E28ECA26}" type="presParOf" srcId="{7218D0EB-36C8-4DA0-9718-29C1E563B932}" destId="{DC6ED2B5-CD4C-492E-9C1A-8D9F27176266}" srcOrd="2" destOrd="0" presId="urn:microsoft.com/office/officeart/2009/3/layout/HorizontalOrganizationChart"/>
    <dgm:cxn modelId="{13D82CB2-2342-49CC-B8AF-2E2CCA38AC57}" type="presParOf" srcId="{7218D0EB-36C8-4DA0-9718-29C1E563B932}" destId="{3AFB775E-5686-46C8-8941-6CEE35BB49E7}" srcOrd="3" destOrd="0" presId="urn:microsoft.com/office/officeart/2009/3/layout/HorizontalOrganizationChart"/>
    <dgm:cxn modelId="{2CA20B46-7876-489E-87B2-BC38DD32AD6E}" type="presParOf" srcId="{3AFB775E-5686-46C8-8941-6CEE35BB49E7}" destId="{562FB48D-09B0-4F6A-B1A3-11207DD64534}" srcOrd="0" destOrd="0" presId="urn:microsoft.com/office/officeart/2009/3/layout/HorizontalOrganizationChart"/>
    <dgm:cxn modelId="{6F120C42-A498-463E-98CF-BD01BC23C339}" type="presParOf" srcId="{562FB48D-09B0-4F6A-B1A3-11207DD64534}" destId="{9EC7C4FE-1F4B-4376-9E61-370EEE2A9608}" srcOrd="0" destOrd="0" presId="urn:microsoft.com/office/officeart/2009/3/layout/HorizontalOrganizationChart"/>
    <dgm:cxn modelId="{7CEBE769-B64F-4C40-B05B-164B1A620025}" type="presParOf" srcId="{562FB48D-09B0-4F6A-B1A3-11207DD64534}" destId="{3811C029-971D-4A33-8BE7-3B0329477501}" srcOrd="1" destOrd="0" presId="urn:microsoft.com/office/officeart/2009/3/layout/HorizontalOrganizationChart"/>
    <dgm:cxn modelId="{3AA6A14A-33E3-4DA0-8D8C-549C7A4ABDFC}" type="presParOf" srcId="{3AFB775E-5686-46C8-8941-6CEE35BB49E7}" destId="{E7BF57B4-2CF3-40F1-BC3B-E3F761A00C99}" srcOrd="1" destOrd="0" presId="urn:microsoft.com/office/officeart/2009/3/layout/HorizontalOrganizationChart"/>
    <dgm:cxn modelId="{8AE05879-27BB-4ECE-BFB7-DE41D12A93C7}" type="presParOf" srcId="{3AFB775E-5686-46C8-8941-6CEE35BB49E7}" destId="{C8CA38D8-13FD-4E20-9BF4-B3C3766160D1}" srcOrd="2" destOrd="0" presId="urn:microsoft.com/office/officeart/2009/3/layout/HorizontalOrganizationChart"/>
    <dgm:cxn modelId="{93FCE19A-C5E6-421E-80EC-EFC6B12F0E6B}" type="presParOf" srcId="{F4B3AFA1-13E0-499A-A627-962C1AFB3924}" destId="{7851506C-1D2D-40F7-8F1D-F5AAF7CB1FC4}" srcOrd="2" destOrd="0" presId="urn:microsoft.com/office/officeart/2009/3/layout/HorizontalOrganizationChart"/>
    <dgm:cxn modelId="{9727DB18-AADB-4B8B-A9D4-705A8DC5D78A}" type="presParOf" srcId="{4C29CEEF-4EFC-494A-AFD4-92164B8281D3}" destId="{BD5ACB14-7BE4-40CE-981F-33B6524772A7}" srcOrd="2" destOrd="0" presId="urn:microsoft.com/office/officeart/2009/3/layout/HorizontalOrganizationChart"/>
    <dgm:cxn modelId="{83556DA6-77A0-4B0F-92D0-6DDC95FBE773}" type="presParOf" srcId="{4C29CEEF-4EFC-494A-AFD4-92164B8281D3}" destId="{C9195209-9749-44BF-B4C1-28DB494B028C}" srcOrd="3" destOrd="0" presId="urn:microsoft.com/office/officeart/2009/3/layout/HorizontalOrganizationChart"/>
    <dgm:cxn modelId="{6F990E04-70E0-46E4-A8CD-D5802AB68186}" type="presParOf" srcId="{C9195209-9749-44BF-B4C1-28DB494B028C}" destId="{B6A9E479-0AAA-4CB2-B5BD-E352A43C89CC}" srcOrd="0" destOrd="0" presId="urn:microsoft.com/office/officeart/2009/3/layout/HorizontalOrganizationChart"/>
    <dgm:cxn modelId="{F3EB0DFE-397D-4CC8-8019-75FB60278432}" type="presParOf" srcId="{B6A9E479-0AAA-4CB2-B5BD-E352A43C89CC}" destId="{A7A4BAAD-45D7-421E-9AD1-6D57C7EDCC4A}" srcOrd="0" destOrd="0" presId="urn:microsoft.com/office/officeart/2009/3/layout/HorizontalOrganizationChart"/>
    <dgm:cxn modelId="{A7CE390A-5A8E-4AAB-AECE-50538DA0B664}" type="presParOf" srcId="{B6A9E479-0AAA-4CB2-B5BD-E352A43C89CC}" destId="{D26B204F-E841-45A5-A3EB-323C22D38052}" srcOrd="1" destOrd="0" presId="urn:microsoft.com/office/officeart/2009/3/layout/HorizontalOrganizationChart"/>
    <dgm:cxn modelId="{A0E7DC85-DFFA-4CCC-92BB-626AEABD8383}" type="presParOf" srcId="{C9195209-9749-44BF-B4C1-28DB494B028C}" destId="{D73BABC7-6A98-40CF-9EA1-FB770A9E1CB3}" srcOrd="1" destOrd="0" presId="urn:microsoft.com/office/officeart/2009/3/layout/HorizontalOrganizationChart"/>
    <dgm:cxn modelId="{419145DC-81A4-44D4-9CBC-56365735D892}" type="presParOf" srcId="{D73BABC7-6A98-40CF-9EA1-FB770A9E1CB3}" destId="{01E37970-3793-4E1F-B6E9-2CB6BB10D499}" srcOrd="0" destOrd="0" presId="urn:microsoft.com/office/officeart/2009/3/layout/HorizontalOrganizationChart"/>
    <dgm:cxn modelId="{2B22B8BE-DE96-49AE-A0CF-4335288B8948}" type="presParOf" srcId="{D73BABC7-6A98-40CF-9EA1-FB770A9E1CB3}" destId="{69E3AF7F-7688-475C-A245-DE949A83D8E3}" srcOrd="1" destOrd="0" presId="urn:microsoft.com/office/officeart/2009/3/layout/HorizontalOrganizationChart"/>
    <dgm:cxn modelId="{C6DD08B0-BE7C-401A-8AF6-928B869521FC}" type="presParOf" srcId="{69E3AF7F-7688-475C-A245-DE949A83D8E3}" destId="{C679CED3-F604-496A-BBAA-F542F02FE613}" srcOrd="0" destOrd="0" presId="urn:microsoft.com/office/officeart/2009/3/layout/HorizontalOrganizationChart"/>
    <dgm:cxn modelId="{85C833B5-4FD6-409B-9F7F-E7716F7D4249}" type="presParOf" srcId="{C679CED3-F604-496A-BBAA-F542F02FE613}" destId="{C11F68F6-44DC-463C-82C4-DC3911897BEA}" srcOrd="0" destOrd="0" presId="urn:microsoft.com/office/officeart/2009/3/layout/HorizontalOrganizationChart"/>
    <dgm:cxn modelId="{7B9AD657-7624-4B4E-BF37-C9D25FF9565A}" type="presParOf" srcId="{C679CED3-F604-496A-BBAA-F542F02FE613}" destId="{80C3D8AB-ED05-4CE5-B2B0-B6D3BAA4879F}" srcOrd="1" destOrd="0" presId="urn:microsoft.com/office/officeart/2009/3/layout/HorizontalOrganizationChart"/>
    <dgm:cxn modelId="{C5328E8B-9FEF-4803-A57F-F91B8C16F042}" type="presParOf" srcId="{69E3AF7F-7688-475C-A245-DE949A83D8E3}" destId="{A9870290-792E-4AC6-8406-6F531FF1334E}" srcOrd="1" destOrd="0" presId="urn:microsoft.com/office/officeart/2009/3/layout/HorizontalOrganizationChart"/>
    <dgm:cxn modelId="{379E8BEE-F2AA-4F75-BB06-10BB615872DC}" type="presParOf" srcId="{69E3AF7F-7688-475C-A245-DE949A83D8E3}" destId="{023A2D25-0A3A-442E-9399-AB407BAAD37F}" srcOrd="2" destOrd="0" presId="urn:microsoft.com/office/officeart/2009/3/layout/HorizontalOrganizationChart"/>
    <dgm:cxn modelId="{D7B435D7-AA7F-457C-A00F-DE1068CCFC67}" type="presParOf" srcId="{C9195209-9749-44BF-B4C1-28DB494B028C}" destId="{5947E932-AB5D-4F76-AFFE-D8BBCC642486}" srcOrd="2" destOrd="0" presId="urn:microsoft.com/office/officeart/2009/3/layout/HorizontalOrganizationChart"/>
    <dgm:cxn modelId="{41B5F66F-E804-4A7B-8E54-58699D5AD422}" type="presParOf" srcId="{E9D0F90C-F698-4E9D-B052-8E4E9C1FFCA8}" destId="{B39D3EF9-9223-4CB9-A4F6-A46DCA3B6BB9}" srcOrd="2" destOrd="0" presId="urn:microsoft.com/office/officeart/2009/3/layout/HorizontalOrganizationChart"/>
    <dgm:cxn modelId="{1EA33F55-4902-471E-909F-A02BF3608A09}" type="presParOf" srcId="{23B13DD4-30B8-4B97-8660-388C4BDD0275}" destId="{0D8582ED-2AE9-4D39-85CB-0812B463BD97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1057BCB-43AD-4266-BE79-117513D8AF4B}" type="doc">
      <dgm:prSet loTypeId="urn:microsoft.com/office/officeart/2009/3/layout/HorizontalOrganizationChart" loCatId="hierarchy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DE676AE-F9C3-4C95-BF3B-65FEDF151F82}">
      <dgm:prSet phldrT="[Text]"/>
      <dgm:spPr/>
      <dgm:t>
        <a:bodyPr/>
        <a:lstStyle/>
        <a:p>
          <a:r>
            <a:rPr lang="en-US" dirty="0" smtClean="0"/>
            <a:t>Written work</a:t>
          </a:r>
          <a:endParaRPr lang="en-US" dirty="0"/>
        </a:p>
      </dgm:t>
    </dgm:pt>
    <dgm:pt modelId="{404FA585-25FF-48DF-8C51-C29A8FEF12E3}" type="parTrans" cxnId="{316EE3B0-B498-46F8-BE63-F767A60B6E54}">
      <dgm:prSet/>
      <dgm:spPr/>
      <dgm:t>
        <a:bodyPr/>
        <a:lstStyle/>
        <a:p>
          <a:endParaRPr lang="en-US"/>
        </a:p>
      </dgm:t>
    </dgm:pt>
    <dgm:pt modelId="{A352BC5F-D59B-494E-BD03-4B03BC8FC984}" type="sibTrans" cxnId="{316EE3B0-B498-46F8-BE63-F767A60B6E54}">
      <dgm:prSet/>
      <dgm:spPr/>
      <dgm:t>
        <a:bodyPr/>
        <a:lstStyle/>
        <a:p>
          <a:endParaRPr lang="en-US"/>
        </a:p>
      </dgm:t>
    </dgm:pt>
    <dgm:pt modelId="{22C6C174-C2C5-47BD-9E03-18129030B7F1}">
      <dgm:prSet phldrT="[Text]"/>
      <dgm:spPr/>
      <dgm:t>
        <a:bodyPr/>
        <a:lstStyle/>
        <a:p>
          <a:r>
            <a:rPr lang="en-US" dirty="0" smtClean="0"/>
            <a:t>Assessments</a:t>
          </a:r>
          <a:endParaRPr lang="en-US" dirty="0"/>
        </a:p>
      </dgm:t>
    </dgm:pt>
    <dgm:pt modelId="{22CB5137-4DF7-4942-B698-70C637CD998A}" type="parTrans" cxnId="{E3A95B8D-D8AA-44A9-9114-237B7813AE72}">
      <dgm:prSet/>
      <dgm:spPr/>
      <dgm:t>
        <a:bodyPr/>
        <a:lstStyle/>
        <a:p>
          <a:endParaRPr lang="en-US"/>
        </a:p>
      </dgm:t>
    </dgm:pt>
    <dgm:pt modelId="{682EE22E-5B8A-4C47-9D67-D3BFA393615C}" type="sibTrans" cxnId="{E3A95B8D-D8AA-44A9-9114-237B7813AE72}">
      <dgm:prSet/>
      <dgm:spPr/>
      <dgm:t>
        <a:bodyPr/>
        <a:lstStyle/>
        <a:p>
          <a:endParaRPr lang="en-US"/>
        </a:p>
      </dgm:t>
    </dgm:pt>
    <dgm:pt modelId="{6169455F-1854-4C51-9312-AB5CCC13FC40}">
      <dgm:prSet phldrT="[Text]"/>
      <dgm:spPr/>
      <dgm:t>
        <a:bodyPr/>
        <a:lstStyle/>
        <a:p>
          <a:r>
            <a:rPr lang="en-US" dirty="0" smtClean="0"/>
            <a:t>Performance</a:t>
          </a:r>
          <a:endParaRPr lang="en-US" dirty="0"/>
        </a:p>
      </dgm:t>
    </dgm:pt>
    <dgm:pt modelId="{FEE575DD-BC2B-43F1-B7B3-1FB58913420B}" type="parTrans" cxnId="{8692159C-011A-467F-8825-0402CD834859}">
      <dgm:prSet/>
      <dgm:spPr/>
    </dgm:pt>
    <dgm:pt modelId="{E5A9649F-627B-4189-AF8D-1469E6DE7B6A}" type="sibTrans" cxnId="{8692159C-011A-467F-8825-0402CD834859}">
      <dgm:prSet/>
      <dgm:spPr/>
    </dgm:pt>
    <dgm:pt modelId="{6A96B733-995F-4074-8D50-E06D8181FD34}" type="pres">
      <dgm:prSet presAssocID="{A1057BCB-43AD-4266-BE79-117513D8AF4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3B13DD4-30B8-4B97-8660-388C4BDD0275}" type="pres">
      <dgm:prSet presAssocID="{22C6C174-C2C5-47BD-9E03-18129030B7F1}" presName="hierRoot1" presStyleCnt="0">
        <dgm:presLayoutVars>
          <dgm:hierBranch val="init"/>
        </dgm:presLayoutVars>
      </dgm:prSet>
      <dgm:spPr/>
    </dgm:pt>
    <dgm:pt modelId="{8BCEB70E-DC26-4094-89AC-90CB43745945}" type="pres">
      <dgm:prSet presAssocID="{22C6C174-C2C5-47BD-9E03-18129030B7F1}" presName="rootComposite1" presStyleCnt="0"/>
      <dgm:spPr/>
    </dgm:pt>
    <dgm:pt modelId="{386AD11A-0293-44BE-9759-7B612D6678E7}" type="pres">
      <dgm:prSet presAssocID="{22C6C174-C2C5-47BD-9E03-18129030B7F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58FE73-6580-450A-9C5D-CA3804D9BAB6}" type="pres">
      <dgm:prSet presAssocID="{22C6C174-C2C5-47BD-9E03-18129030B7F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F289887-A625-4206-8C5A-478E374DDAA7}" type="pres">
      <dgm:prSet presAssocID="{22C6C174-C2C5-47BD-9E03-18129030B7F1}" presName="hierChild2" presStyleCnt="0"/>
      <dgm:spPr/>
    </dgm:pt>
    <dgm:pt modelId="{CE4007F8-C959-438A-8D22-6B9B3303016B}" type="pres">
      <dgm:prSet presAssocID="{404FA585-25FF-48DF-8C51-C29A8FEF12E3}" presName="Name64" presStyleLbl="parChTrans1D2" presStyleIdx="0" presStyleCnt="2"/>
      <dgm:spPr/>
      <dgm:t>
        <a:bodyPr/>
        <a:lstStyle/>
        <a:p>
          <a:endParaRPr lang="en-US"/>
        </a:p>
      </dgm:t>
    </dgm:pt>
    <dgm:pt modelId="{CE40C740-2107-4BF9-997B-96174B1B9DDC}" type="pres">
      <dgm:prSet presAssocID="{FDE676AE-F9C3-4C95-BF3B-65FEDF151F82}" presName="hierRoot2" presStyleCnt="0">
        <dgm:presLayoutVars>
          <dgm:hierBranch val="init"/>
        </dgm:presLayoutVars>
      </dgm:prSet>
      <dgm:spPr/>
    </dgm:pt>
    <dgm:pt modelId="{9B576445-6DD3-4981-87EA-3CAC320AE3CA}" type="pres">
      <dgm:prSet presAssocID="{FDE676AE-F9C3-4C95-BF3B-65FEDF151F82}" presName="rootComposite" presStyleCnt="0"/>
      <dgm:spPr/>
    </dgm:pt>
    <dgm:pt modelId="{A1EDFCFD-4B2F-4C96-A8B9-92DDB0F09B7A}" type="pres">
      <dgm:prSet presAssocID="{FDE676AE-F9C3-4C95-BF3B-65FEDF151F82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DB03EF-1AE3-4D89-B993-27C9CF959A4A}" type="pres">
      <dgm:prSet presAssocID="{FDE676AE-F9C3-4C95-BF3B-65FEDF151F82}" presName="rootConnector" presStyleLbl="node2" presStyleIdx="0" presStyleCnt="2"/>
      <dgm:spPr/>
      <dgm:t>
        <a:bodyPr/>
        <a:lstStyle/>
        <a:p>
          <a:endParaRPr lang="en-US"/>
        </a:p>
      </dgm:t>
    </dgm:pt>
    <dgm:pt modelId="{4E08AC81-CC8D-4CAB-B74D-A08333A15EF6}" type="pres">
      <dgm:prSet presAssocID="{FDE676AE-F9C3-4C95-BF3B-65FEDF151F82}" presName="hierChild4" presStyleCnt="0"/>
      <dgm:spPr/>
    </dgm:pt>
    <dgm:pt modelId="{E2BFFD0E-C74A-4AEB-AF0F-380335517314}" type="pres">
      <dgm:prSet presAssocID="{FDE676AE-F9C3-4C95-BF3B-65FEDF151F82}" presName="hierChild5" presStyleCnt="0"/>
      <dgm:spPr/>
    </dgm:pt>
    <dgm:pt modelId="{66D2408C-CF11-4742-87DC-81EF5DFEA96B}" type="pres">
      <dgm:prSet presAssocID="{FEE575DD-BC2B-43F1-B7B3-1FB58913420B}" presName="Name64" presStyleLbl="parChTrans1D2" presStyleIdx="1" presStyleCnt="2"/>
      <dgm:spPr/>
    </dgm:pt>
    <dgm:pt modelId="{78ED5AA7-45E0-48E9-8CAF-4EE981F8D188}" type="pres">
      <dgm:prSet presAssocID="{6169455F-1854-4C51-9312-AB5CCC13FC40}" presName="hierRoot2" presStyleCnt="0">
        <dgm:presLayoutVars>
          <dgm:hierBranch val="init"/>
        </dgm:presLayoutVars>
      </dgm:prSet>
      <dgm:spPr/>
    </dgm:pt>
    <dgm:pt modelId="{47C99FC1-CED9-4BA7-BA8A-41C192373A3B}" type="pres">
      <dgm:prSet presAssocID="{6169455F-1854-4C51-9312-AB5CCC13FC40}" presName="rootComposite" presStyleCnt="0"/>
      <dgm:spPr/>
    </dgm:pt>
    <dgm:pt modelId="{3C941C0D-7E1A-4491-8D0B-2DFDED3CC50E}" type="pres">
      <dgm:prSet presAssocID="{6169455F-1854-4C51-9312-AB5CCC13FC40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546ABA-35AF-436F-B13D-5B3C35C86BE7}" type="pres">
      <dgm:prSet presAssocID="{6169455F-1854-4C51-9312-AB5CCC13FC40}" presName="rootConnector" presStyleLbl="node2" presStyleIdx="1" presStyleCnt="2"/>
      <dgm:spPr/>
      <dgm:t>
        <a:bodyPr/>
        <a:lstStyle/>
        <a:p>
          <a:endParaRPr lang="en-US"/>
        </a:p>
      </dgm:t>
    </dgm:pt>
    <dgm:pt modelId="{9968C9AF-E9E2-4534-B2C1-174BA28D6883}" type="pres">
      <dgm:prSet presAssocID="{6169455F-1854-4C51-9312-AB5CCC13FC40}" presName="hierChild4" presStyleCnt="0"/>
      <dgm:spPr/>
    </dgm:pt>
    <dgm:pt modelId="{8F061F50-3355-4A38-9931-F740DD763FE7}" type="pres">
      <dgm:prSet presAssocID="{6169455F-1854-4C51-9312-AB5CCC13FC40}" presName="hierChild5" presStyleCnt="0"/>
      <dgm:spPr/>
    </dgm:pt>
    <dgm:pt modelId="{0D8582ED-2AE9-4D39-85CB-0812B463BD97}" type="pres">
      <dgm:prSet presAssocID="{22C6C174-C2C5-47BD-9E03-18129030B7F1}" presName="hierChild3" presStyleCnt="0"/>
      <dgm:spPr/>
    </dgm:pt>
  </dgm:ptLst>
  <dgm:cxnLst>
    <dgm:cxn modelId="{D39375F2-058D-44C4-AF0F-356A6511A8D9}" type="presOf" srcId="{404FA585-25FF-48DF-8C51-C29A8FEF12E3}" destId="{CE4007F8-C959-438A-8D22-6B9B3303016B}" srcOrd="0" destOrd="0" presId="urn:microsoft.com/office/officeart/2009/3/layout/HorizontalOrganizationChart"/>
    <dgm:cxn modelId="{E3A95B8D-D8AA-44A9-9114-237B7813AE72}" srcId="{A1057BCB-43AD-4266-BE79-117513D8AF4B}" destId="{22C6C174-C2C5-47BD-9E03-18129030B7F1}" srcOrd="0" destOrd="0" parTransId="{22CB5137-4DF7-4942-B698-70C637CD998A}" sibTransId="{682EE22E-5B8A-4C47-9D67-D3BFA393615C}"/>
    <dgm:cxn modelId="{13E80880-45F6-4BA5-A6E6-B5A36816AF44}" type="presOf" srcId="{FEE575DD-BC2B-43F1-B7B3-1FB58913420B}" destId="{66D2408C-CF11-4742-87DC-81EF5DFEA96B}" srcOrd="0" destOrd="0" presId="urn:microsoft.com/office/officeart/2009/3/layout/HorizontalOrganizationChart"/>
    <dgm:cxn modelId="{7C086EE6-5D8F-4E66-9CBC-23FFF33F5E1D}" type="presOf" srcId="{A1057BCB-43AD-4266-BE79-117513D8AF4B}" destId="{6A96B733-995F-4074-8D50-E06D8181FD34}" srcOrd="0" destOrd="0" presId="urn:microsoft.com/office/officeart/2009/3/layout/HorizontalOrganizationChart"/>
    <dgm:cxn modelId="{8692159C-011A-467F-8825-0402CD834859}" srcId="{22C6C174-C2C5-47BD-9E03-18129030B7F1}" destId="{6169455F-1854-4C51-9312-AB5CCC13FC40}" srcOrd="1" destOrd="0" parTransId="{FEE575DD-BC2B-43F1-B7B3-1FB58913420B}" sibTransId="{E5A9649F-627B-4189-AF8D-1469E6DE7B6A}"/>
    <dgm:cxn modelId="{979D8E85-DAE4-4E69-BF9D-79BD591B5BF0}" type="presOf" srcId="{22C6C174-C2C5-47BD-9E03-18129030B7F1}" destId="{386AD11A-0293-44BE-9759-7B612D6678E7}" srcOrd="0" destOrd="0" presId="urn:microsoft.com/office/officeart/2009/3/layout/HorizontalOrganizationChart"/>
    <dgm:cxn modelId="{A9B38EED-6CE3-46CE-9F69-56FD7D6F0309}" type="presOf" srcId="{FDE676AE-F9C3-4C95-BF3B-65FEDF151F82}" destId="{A1EDFCFD-4B2F-4C96-A8B9-92DDB0F09B7A}" srcOrd="0" destOrd="0" presId="urn:microsoft.com/office/officeart/2009/3/layout/HorizontalOrganizationChart"/>
    <dgm:cxn modelId="{8D32A943-3FF9-45D7-B92F-4BB9733F3F92}" type="presOf" srcId="{22C6C174-C2C5-47BD-9E03-18129030B7F1}" destId="{4458FE73-6580-450A-9C5D-CA3804D9BAB6}" srcOrd="1" destOrd="0" presId="urn:microsoft.com/office/officeart/2009/3/layout/HorizontalOrganizationChart"/>
    <dgm:cxn modelId="{CDCF9407-CC0F-4CBF-BE5C-B7D244427DB5}" type="presOf" srcId="{6169455F-1854-4C51-9312-AB5CCC13FC40}" destId="{3C941C0D-7E1A-4491-8D0B-2DFDED3CC50E}" srcOrd="0" destOrd="0" presId="urn:microsoft.com/office/officeart/2009/3/layout/HorizontalOrganizationChart"/>
    <dgm:cxn modelId="{3BE2DCAC-88A0-4B3B-AC4D-75148AA7FB12}" type="presOf" srcId="{6169455F-1854-4C51-9312-AB5CCC13FC40}" destId="{64546ABA-35AF-436F-B13D-5B3C35C86BE7}" srcOrd="1" destOrd="0" presId="urn:microsoft.com/office/officeart/2009/3/layout/HorizontalOrganizationChart"/>
    <dgm:cxn modelId="{0CFB4FC1-82D2-4BEF-947C-77092978CB11}" type="presOf" srcId="{FDE676AE-F9C3-4C95-BF3B-65FEDF151F82}" destId="{41DB03EF-1AE3-4D89-B993-27C9CF959A4A}" srcOrd="1" destOrd="0" presId="urn:microsoft.com/office/officeart/2009/3/layout/HorizontalOrganizationChart"/>
    <dgm:cxn modelId="{316EE3B0-B498-46F8-BE63-F767A60B6E54}" srcId="{22C6C174-C2C5-47BD-9E03-18129030B7F1}" destId="{FDE676AE-F9C3-4C95-BF3B-65FEDF151F82}" srcOrd="0" destOrd="0" parTransId="{404FA585-25FF-48DF-8C51-C29A8FEF12E3}" sibTransId="{A352BC5F-D59B-494E-BD03-4B03BC8FC984}"/>
    <dgm:cxn modelId="{0D2A9415-42A8-431F-88AE-545C72012478}" type="presParOf" srcId="{6A96B733-995F-4074-8D50-E06D8181FD34}" destId="{23B13DD4-30B8-4B97-8660-388C4BDD0275}" srcOrd="0" destOrd="0" presId="urn:microsoft.com/office/officeart/2009/3/layout/HorizontalOrganizationChart"/>
    <dgm:cxn modelId="{6897C2EE-EF36-4701-A5D1-2CBE91ED9F26}" type="presParOf" srcId="{23B13DD4-30B8-4B97-8660-388C4BDD0275}" destId="{8BCEB70E-DC26-4094-89AC-90CB43745945}" srcOrd="0" destOrd="0" presId="urn:microsoft.com/office/officeart/2009/3/layout/HorizontalOrganizationChart"/>
    <dgm:cxn modelId="{B1D56486-6249-4FCD-8B2F-5AE0A1860572}" type="presParOf" srcId="{8BCEB70E-DC26-4094-89AC-90CB43745945}" destId="{386AD11A-0293-44BE-9759-7B612D6678E7}" srcOrd="0" destOrd="0" presId="urn:microsoft.com/office/officeart/2009/3/layout/HorizontalOrganizationChart"/>
    <dgm:cxn modelId="{70C101FE-AFCE-438C-BFA2-35B71BADECA1}" type="presParOf" srcId="{8BCEB70E-DC26-4094-89AC-90CB43745945}" destId="{4458FE73-6580-450A-9C5D-CA3804D9BAB6}" srcOrd="1" destOrd="0" presId="urn:microsoft.com/office/officeart/2009/3/layout/HorizontalOrganizationChart"/>
    <dgm:cxn modelId="{4EACE52E-5A7E-4760-B76F-DB42F6259E0D}" type="presParOf" srcId="{23B13DD4-30B8-4B97-8660-388C4BDD0275}" destId="{5F289887-A625-4206-8C5A-478E374DDAA7}" srcOrd="1" destOrd="0" presId="urn:microsoft.com/office/officeart/2009/3/layout/HorizontalOrganizationChart"/>
    <dgm:cxn modelId="{45DF6055-B5F3-4E29-A585-CC2036CA764C}" type="presParOf" srcId="{5F289887-A625-4206-8C5A-478E374DDAA7}" destId="{CE4007F8-C959-438A-8D22-6B9B3303016B}" srcOrd="0" destOrd="0" presId="urn:microsoft.com/office/officeart/2009/3/layout/HorizontalOrganizationChart"/>
    <dgm:cxn modelId="{598C0F9C-0A52-4189-ABEA-0B42D3FA472C}" type="presParOf" srcId="{5F289887-A625-4206-8C5A-478E374DDAA7}" destId="{CE40C740-2107-4BF9-997B-96174B1B9DDC}" srcOrd="1" destOrd="0" presId="urn:microsoft.com/office/officeart/2009/3/layout/HorizontalOrganizationChart"/>
    <dgm:cxn modelId="{30E1EE03-0B07-4F3E-93E3-909E4DFAAAAB}" type="presParOf" srcId="{CE40C740-2107-4BF9-997B-96174B1B9DDC}" destId="{9B576445-6DD3-4981-87EA-3CAC320AE3CA}" srcOrd="0" destOrd="0" presId="urn:microsoft.com/office/officeart/2009/3/layout/HorizontalOrganizationChart"/>
    <dgm:cxn modelId="{14EBD527-51EE-49F9-BAA1-37BF9D66CEC4}" type="presParOf" srcId="{9B576445-6DD3-4981-87EA-3CAC320AE3CA}" destId="{A1EDFCFD-4B2F-4C96-A8B9-92DDB0F09B7A}" srcOrd="0" destOrd="0" presId="urn:microsoft.com/office/officeart/2009/3/layout/HorizontalOrganizationChart"/>
    <dgm:cxn modelId="{CF1BB1EB-5077-4F30-A554-040EF8CC2031}" type="presParOf" srcId="{9B576445-6DD3-4981-87EA-3CAC320AE3CA}" destId="{41DB03EF-1AE3-4D89-B993-27C9CF959A4A}" srcOrd="1" destOrd="0" presId="urn:microsoft.com/office/officeart/2009/3/layout/HorizontalOrganizationChart"/>
    <dgm:cxn modelId="{212462F4-2A2F-40E0-B1C0-082CC25D14B1}" type="presParOf" srcId="{CE40C740-2107-4BF9-997B-96174B1B9DDC}" destId="{4E08AC81-CC8D-4CAB-B74D-A08333A15EF6}" srcOrd="1" destOrd="0" presId="urn:microsoft.com/office/officeart/2009/3/layout/HorizontalOrganizationChart"/>
    <dgm:cxn modelId="{B34A70DC-4E47-4660-A8B0-282AD7C16666}" type="presParOf" srcId="{CE40C740-2107-4BF9-997B-96174B1B9DDC}" destId="{E2BFFD0E-C74A-4AEB-AF0F-380335517314}" srcOrd="2" destOrd="0" presId="urn:microsoft.com/office/officeart/2009/3/layout/HorizontalOrganizationChart"/>
    <dgm:cxn modelId="{AD5E523A-A823-41B1-B52C-A2A4273E59B6}" type="presParOf" srcId="{5F289887-A625-4206-8C5A-478E374DDAA7}" destId="{66D2408C-CF11-4742-87DC-81EF5DFEA96B}" srcOrd="2" destOrd="0" presId="urn:microsoft.com/office/officeart/2009/3/layout/HorizontalOrganizationChart"/>
    <dgm:cxn modelId="{06D510C0-4ED2-40DC-8E08-AD9C3EAC39EE}" type="presParOf" srcId="{5F289887-A625-4206-8C5A-478E374DDAA7}" destId="{78ED5AA7-45E0-48E9-8CAF-4EE981F8D188}" srcOrd="3" destOrd="0" presId="urn:microsoft.com/office/officeart/2009/3/layout/HorizontalOrganizationChart"/>
    <dgm:cxn modelId="{03368219-CF6E-45E0-9EC0-5CAFC4E7A0E4}" type="presParOf" srcId="{78ED5AA7-45E0-48E9-8CAF-4EE981F8D188}" destId="{47C99FC1-CED9-4BA7-BA8A-41C192373A3B}" srcOrd="0" destOrd="0" presId="urn:microsoft.com/office/officeart/2009/3/layout/HorizontalOrganizationChart"/>
    <dgm:cxn modelId="{39EAB8E1-796F-420B-AFBF-D3403443FFB8}" type="presParOf" srcId="{47C99FC1-CED9-4BA7-BA8A-41C192373A3B}" destId="{3C941C0D-7E1A-4491-8D0B-2DFDED3CC50E}" srcOrd="0" destOrd="0" presId="urn:microsoft.com/office/officeart/2009/3/layout/HorizontalOrganizationChart"/>
    <dgm:cxn modelId="{406323CA-27AA-4BAE-B1F5-8B35CA658F5B}" type="presParOf" srcId="{47C99FC1-CED9-4BA7-BA8A-41C192373A3B}" destId="{64546ABA-35AF-436F-B13D-5B3C35C86BE7}" srcOrd="1" destOrd="0" presId="urn:microsoft.com/office/officeart/2009/3/layout/HorizontalOrganizationChart"/>
    <dgm:cxn modelId="{4E3C51A3-975E-4A16-8F0F-60DAD1C805AC}" type="presParOf" srcId="{78ED5AA7-45E0-48E9-8CAF-4EE981F8D188}" destId="{9968C9AF-E9E2-4534-B2C1-174BA28D6883}" srcOrd="1" destOrd="0" presId="urn:microsoft.com/office/officeart/2009/3/layout/HorizontalOrganizationChart"/>
    <dgm:cxn modelId="{B44F2A3E-FA81-42AE-8138-C2902E68E556}" type="presParOf" srcId="{78ED5AA7-45E0-48E9-8CAF-4EE981F8D188}" destId="{8F061F50-3355-4A38-9931-F740DD763FE7}" srcOrd="2" destOrd="0" presId="urn:microsoft.com/office/officeart/2009/3/layout/HorizontalOrganizationChart"/>
    <dgm:cxn modelId="{F59803CF-AF83-4B3C-8609-4FAF74A3271F}" type="presParOf" srcId="{23B13DD4-30B8-4B97-8660-388C4BDD0275}" destId="{0D8582ED-2AE9-4D39-85CB-0812B463BD97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1057BCB-43AD-4266-BE79-117513D8AF4B}" type="doc">
      <dgm:prSet loTypeId="urn:microsoft.com/office/officeart/2009/3/layout/HorizontalOrganizationChart" loCatId="hierarchy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DE676AE-F9C3-4C95-BF3B-65FEDF151F82}">
      <dgm:prSet phldrT="[Text]"/>
      <dgm:spPr/>
      <dgm:t>
        <a:bodyPr/>
        <a:lstStyle/>
        <a:p>
          <a:r>
            <a:rPr lang="en-US" dirty="0" smtClean="0"/>
            <a:t>Written work</a:t>
          </a:r>
          <a:endParaRPr lang="en-US" dirty="0"/>
        </a:p>
      </dgm:t>
    </dgm:pt>
    <dgm:pt modelId="{404FA585-25FF-48DF-8C51-C29A8FEF12E3}" type="parTrans" cxnId="{316EE3B0-B498-46F8-BE63-F767A60B6E54}">
      <dgm:prSet/>
      <dgm:spPr/>
      <dgm:t>
        <a:bodyPr/>
        <a:lstStyle/>
        <a:p>
          <a:endParaRPr lang="en-US"/>
        </a:p>
      </dgm:t>
    </dgm:pt>
    <dgm:pt modelId="{A352BC5F-D59B-494E-BD03-4B03BC8FC984}" type="sibTrans" cxnId="{316EE3B0-B498-46F8-BE63-F767A60B6E54}">
      <dgm:prSet/>
      <dgm:spPr/>
      <dgm:t>
        <a:bodyPr/>
        <a:lstStyle/>
        <a:p>
          <a:endParaRPr lang="en-US"/>
        </a:p>
      </dgm:t>
    </dgm:pt>
    <dgm:pt modelId="{22C6C174-C2C5-47BD-9E03-18129030B7F1}">
      <dgm:prSet phldrT="[Text]"/>
      <dgm:spPr/>
      <dgm:t>
        <a:bodyPr/>
        <a:lstStyle/>
        <a:p>
          <a:r>
            <a:rPr lang="en-US" dirty="0" smtClean="0"/>
            <a:t>Assessments</a:t>
          </a:r>
          <a:endParaRPr lang="en-US" dirty="0"/>
        </a:p>
      </dgm:t>
    </dgm:pt>
    <dgm:pt modelId="{22CB5137-4DF7-4942-B698-70C637CD998A}" type="parTrans" cxnId="{E3A95B8D-D8AA-44A9-9114-237B7813AE72}">
      <dgm:prSet/>
      <dgm:spPr/>
      <dgm:t>
        <a:bodyPr/>
        <a:lstStyle/>
        <a:p>
          <a:endParaRPr lang="en-US"/>
        </a:p>
      </dgm:t>
    </dgm:pt>
    <dgm:pt modelId="{682EE22E-5B8A-4C47-9D67-D3BFA393615C}" type="sibTrans" cxnId="{E3A95B8D-D8AA-44A9-9114-237B7813AE72}">
      <dgm:prSet/>
      <dgm:spPr/>
      <dgm:t>
        <a:bodyPr/>
        <a:lstStyle/>
        <a:p>
          <a:endParaRPr lang="en-US"/>
        </a:p>
      </dgm:t>
    </dgm:pt>
    <dgm:pt modelId="{6169455F-1854-4C51-9312-AB5CCC13FC40}">
      <dgm:prSet phldrT="[Text]"/>
      <dgm:spPr/>
      <dgm:t>
        <a:bodyPr/>
        <a:lstStyle/>
        <a:p>
          <a:r>
            <a:rPr lang="en-US" dirty="0" smtClean="0"/>
            <a:t>Performance</a:t>
          </a:r>
          <a:endParaRPr lang="en-US" dirty="0"/>
        </a:p>
      </dgm:t>
    </dgm:pt>
    <dgm:pt modelId="{FEE575DD-BC2B-43F1-B7B3-1FB58913420B}" type="parTrans" cxnId="{8692159C-011A-467F-8825-0402CD834859}">
      <dgm:prSet/>
      <dgm:spPr/>
      <dgm:t>
        <a:bodyPr/>
        <a:lstStyle/>
        <a:p>
          <a:endParaRPr lang="en-US"/>
        </a:p>
      </dgm:t>
    </dgm:pt>
    <dgm:pt modelId="{E5A9649F-627B-4189-AF8D-1469E6DE7B6A}" type="sibTrans" cxnId="{8692159C-011A-467F-8825-0402CD834859}">
      <dgm:prSet/>
      <dgm:spPr/>
      <dgm:t>
        <a:bodyPr/>
        <a:lstStyle/>
        <a:p>
          <a:endParaRPr lang="en-US"/>
        </a:p>
      </dgm:t>
    </dgm:pt>
    <dgm:pt modelId="{5DFBB33F-A34E-426F-BBE8-BAE71333FE75}">
      <dgm:prSet phldrT="[Text]"/>
      <dgm:spPr/>
      <dgm:t>
        <a:bodyPr/>
        <a:lstStyle/>
        <a:p>
          <a:r>
            <a:rPr lang="en-US" dirty="0" smtClean="0"/>
            <a:t>Analog</a:t>
          </a:r>
          <a:endParaRPr lang="en-US" dirty="0"/>
        </a:p>
      </dgm:t>
    </dgm:pt>
    <dgm:pt modelId="{DD477FC2-ED09-46FC-A3E6-9B5EDD7C5D0E}" type="parTrans" cxnId="{0A987302-268A-471A-B2B5-68F9C5F5C1A7}">
      <dgm:prSet/>
      <dgm:spPr/>
      <dgm:t>
        <a:bodyPr/>
        <a:lstStyle/>
        <a:p>
          <a:endParaRPr lang="en-US"/>
        </a:p>
      </dgm:t>
    </dgm:pt>
    <dgm:pt modelId="{6DE52B11-FE87-4EAB-85B7-B878F4560653}" type="sibTrans" cxnId="{0A987302-268A-471A-B2B5-68F9C5F5C1A7}">
      <dgm:prSet/>
      <dgm:spPr/>
      <dgm:t>
        <a:bodyPr/>
        <a:lstStyle/>
        <a:p>
          <a:endParaRPr lang="en-US"/>
        </a:p>
      </dgm:t>
    </dgm:pt>
    <dgm:pt modelId="{347E8D78-6274-4751-AB86-CB301B8A54B2}">
      <dgm:prSet phldrT="[Text]"/>
      <dgm:spPr/>
      <dgm:t>
        <a:bodyPr/>
        <a:lstStyle/>
        <a:p>
          <a:r>
            <a:rPr lang="en-US" dirty="0" smtClean="0"/>
            <a:t>Analog</a:t>
          </a:r>
          <a:endParaRPr lang="en-US" dirty="0"/>
        </a:p>
      </dgm:t>
    </dgm:pt>
    <dgm:pt modelId="{C7459C07-0984-4634-BE83-0095F22915FF}" type="parTrans" cxnId="{623E6360-6A13-4470-93E9-6B522BFD5D95}">
      <dgm:prSet/>
      <dgm:spPr/>
      <dgm:t>
        <a:bodyPr/>
        <a:lstStyle/>
        <a:p>
          <a:endParaRPr lang="en-US"/>
        </a:p>
      </dgm:t>
    </dgm:pt>
    <dgm:pt modelId="{3B5E0F4F-10EB-42F2-A45B-BCCF8198BE08}" type="sibTrans" cxnId="{623E6360-6A13-4470-93E9-6B522BFD5D95}">
      <dgm:prSet/>
      <dgm:spPr/>
      <dgm:t>
        <a:bodyPr/>
        <a:lstStyle/>
        <a:p>
          <a:endParaRPr lang="en-US"/>
        </a:p>
      </dgm:t>
    </dgm:pt>
    <dgm:pt modelId="{120309CF-12A2-4551-B929-5892262D5BCB}">
      <dgm:prSet phldrT="[Text]"/>
      <dgm:spPr/>
      <dgm:t>
        <a:bodyPr/>
        <a:lstStyle/>
        <a:p>
          <a:r>
            <a:rPr lang="en-US" dirty="0" smtClean="0"/>
            <a:t>Digital</a:t>
          </a:r>
          <a:endParaRPr lang="en-US" dirty="0"/>
        </a:p>
      </dgm:t>
    </dgm:pt>
    <dgm:pt modelId="{7B8904C6-84D0-4CF7-B07D-B9C616B990D3}" type="parTrans" cxnId="{5B228DFB-C4CB-482B-A592-9611B546029C}">
      <dgm:prSet/>
      <dgm:spPr/>
      <dgm:t>
        <a:bodyPr/>
        <a:lstStyle/>
        <a:p>
          <a:endParaRPr lang="en-US"/>
        </a:p>
      </dgm:t>
    </dgm:pt>
    <dgm:pt modelId="{9B96623D-3854-49C3-9826-4FE78E4135CA}" type="sibTrans" cxnId="{5B228DFB-C4CB-482B-A592-9611B546029C}">
      <dgm:prSet/>
      <dgm:spPr/>
      <dgm:t>
        <a:bodyPr/>
        <a:lstStyle/>
        <a:p>
          <a:endParaRPr lang="en-US"/>
        </a:p>
      </dgm:t>
    </dgm:pt>
    <dgm:pt modelId="{A453798A-38A2-41A1-A3E3-EC0F56DEACC0}">
      <dgm:prSet phldrT="[Text]"/>
      <dgm:spPr/>
      <dgm:t>
        <a:bodyPr/>
        <a:lstStyle/>
        <a:p>
          <a:r>
            <a:rPr lang="en-US" dirty="0" smtClean="0"/>
            <a:t>Digital</a:t>
          </a:r>
          <a:endParaRPr lang="en-US" dirty="0"/>
        </a:p>
      </dgm:t>
    </dgm:pt>
    <dgm:pt modelId="{435CDB83-50C2-4E71-816C-1C3936FE622A}" type="parTrans" cxnId="{50B59E10-658B-4E53-906F-080B93321D4E}">
      <dgm:prSet/>
      <dgm:spPr/>
      <dgm:t>
        <a:bodyPr/>
        <a:lstStyle/>
        <a:p>
          <a:endParaRPr lang="en-US"/>
        </a:p>
      </dgm:t>
    </dgm:pt>
    <dgm:pt modelId="{F069C690-6B0E-463D-B64B-88ACB70C1305}" type="sibTrans" cxnId="{50B59E10-658B-4E53-906F-080B93321D4E}">
      <dgm:prSet/>
      <dgm:spPr/>
      <dgm:t>
        <a:bodyPr/>
        <a:lstStyle/>
        <a:p>
          <a:endParaRPr lang="en-US"/>
        </a:p>
      </dgm:t>
    </dgm:pt>
    <dgm:pt modelId="{E1D1FEA0-FC40-4C5E-BEA2-FE12A011635D}">
      <dgm:prSet phldrT="[Text]"/>
      <dgm:spPr/>
      <dgm:t>
        <a:bodyPr/>
        <a:lstStyle/>
        <a:p>
          <a:r>
            <a:rPr lang="en-US" dirty="0" smtClean="0"/>
            <a:t>OSCE</a:t>
          </a:r>
          <a:endParaRPr lang="en-US" dirty="0"/>
        </a:p>
      </dgm:t>
    </dgm:pt>
    <dgm:pt modelId="{CA8DA42A-209D-4E09-B4E5-C5D6F44DAD10}" type="parTrans" cxnId="{ECC7D13E-834C-461A-A4FD-AF18DBCAAC7C}">
      <dgm:prSet/>
      <dgm:spPr/>
      <dgm:t>
        <a:bodyPr/>
        <a:lstStyle/>
        <a:p>
          <a:endParaRPr lang="en-US"/>
        </a:p>
      </dgm:t>
    </dgm:pt>
    <dgm:pt modelId="{4FE1D322-B6D9-47D6-B9FE-30D455399890}" type="sibTrans" cxnId="{ECC7D13E-834C-461A-A4FD-AF18DBCAAC7C}">
      <dgm:prSet/>
      <dgm:spPr/>
      <dgm:t>
        <a:bodyPr/>
        <a:lstStyle/>
        <a:p>
          <a:endParaRPr lang="en-US"/>
        </a:p>
      </dgm:t>
    </dgm:pt>
    <dgm:pt modelId="{FB29E3ED-2589-4EA9-B98E-1C5DA4544E7B}">
      <dgm:prSet phldrT="[Text]"/>
      <dgm:spPr/>
      <dgm:t>
        <a:bodyPr/>
        <a:lstStyle/>
        <a:p>
          <a:r>
            <a:rPr lang="en-US" dirty="0" smtClean="0"/>
            <a:t>Video</a:t>
          </a:r>
          <a:endParaRPr lang="en-US" dirty="0"/>
        </a:p>
      </dgm:t>
    </dgm:pt>
    <dgm:pt modelId="{9612FA01-16DB-495F-9A38-44B4D6E6C023}" type="parTrans" cxnId="{7F38DACA-17CC-40C1-95FE-060706495E1A}">
      <dgm:prSet/>
      <dgm:spPr/>
      <dgm:t>
        <a:bodyPr/>
        <a:lstStyle/>
        <a:p>
          <a:endParaRPr lang="en-US"/>
        </a:p>
      </dgm:t>
    </dgm:pt>
    <dgm:pt modelId="{3EEC2848-A73C-4570-BFD1-B90EFA0B6946}" type="sibTrans" cxnId="{7F38DACA-17CC-40C1-95FE-060706495E1A}">
      <dgm:prSet/>
      <dgm:spPr/>
      <dgm:t>
        <a:bodyPr/>
        <a:lstStyle/>
        <a:p>
          <a:endParaRPr lang="en-US"/>
        </a:p>
      </dgm:t>
    </dgm:pt>
    <dgm:pt modelId="{16BBBF7B-E4C3-4253-A86D-9C0B801B884E}">
      <dgm:prSet phldrT="[Text]"/>
      <dgm:spPr/>
      <dgm:t>
        <a:bodyPr/>
        <a:lstStyle/>
        <a:p>
          <a:r>
            <a:rPr lang="en-US" dirty="0" smtClean="0"/>
            <a:t>Simulation</a:t>
          </a:r>
          <a:endParaRPr lang="en-US" dirty="0"/>
        </a:p>
      </dgm:t>
    </dgm:pt>
    <dgm:pt modelId="{FBACE76E-B105-4821-AEDD-9EDC521B516E}" type="parTrans" cxnId="{E99B2AE0-6D12-4B26-86F2-F5DDC5700982}">
      <dgm:prSet/>
      <dgm:spPr/>
      <dgm:t>
        <a:bodyPr/>
        <a:lstStyle/>
        <a:p>
          <a:endParaRPr lang="en-US"/>
        </a:p>
      </dgm:t>
    </dgm:pt>
    <dgm:pt modelId="{0046F64E-5787-4F62-A90C-4E567E2A3BE1}" type="sibTrans" cxnId="{E99B2AE0-6D12-4B26-86F2-F5DDC5700982}">
      <dgm:prSet/>
      <dgm:spPr/>
      <dgm:t>
        <a:bodyPr/>
        <a:lstStyle/>
        <a:p>
          <a:endParaRPr lang="en-US"/>
        </a:p>
      </dgm:t>
    </dgm:pt>
    <dgm:pt modelId="{AEC4F66D-A471-4C22-9BB0-25094D7BF1FD}">
      <dgm:prSet phldrT="[Text]"/>
      <dgm:spPr/>
      <dgm:t>
        <a:bodyPr/>
        <a:lstStyle/>
        <a:p>
          <a:r>
            <a:rPr lang="en-US" dirty="0" smtClean="0"/>
            <a:t>Test</a:t>
          </a:r>
          <a:endParaRPr lang="en-US" dirty="0"/>
        </a:p>
      </dgm:t>
    </dgm:pt>
    <dgm:pt modelId="{DA2C493E-EA32-4F77-9C01-04D3FFB66919}" type="parTrans" cxnId="{F09382E0-59B4-4FCF-BFCE-0A22CD36DCC5}">
      <dgm:prSet/>
      <dgm:spPr/>
      <dgm:t>
        <a:bodyPr/>
        <a:lstStyle/>
        <a:p>
          <a:endParaRPr lang="en-US"/>
        </a:p>
      </dgm:t>
    </dgm:pt>
    <dgm:pt modelId="{2A869AE5-94EF-4D11-90B0-AE68E0186683}" type="sibTrans" cxnId="{F09382E0-59B4-4FCF-BFCE-0A22CD36DCC5}">
      <dgm:prSet/>
      <dgm:spPr/>
      <dgm:t>
        <a:bodyPr/>
        <a:lstStyle/>
        <a:p>
          <a:endParaRPr lang="en-US"/>
        </a:p>
      </dgm:t>
    </dgm:pt>
    <dgm:pt modelId="{0AC20A29-C408-4939-B504-0A829605DA75}">
      <dgm:prSet phldrT="[Text]"/>
      <dgm:spPr/>
      <dgm:t>
        <a:bodyPr/>
        <a:lstStyle/>
        <a:p>
          <a:r>
            <a:rPr lang="en-US" dirty="0" smtClean="0"/>
            <a:t>Presentation</a:t>
          </a:r>
          <a:endParaRPr lang="en-US" dirty="0"/>
        </a:p>
      </dgm:t>
    </dgm:pt>
    <dgm:pt modelId="{BED4088F-C50B-46B8-A471-1054313CA3A1}" type="parTrans" cxnId="{4516B949-6CFC-4A5D-9433-79DDDF2FA355}">
      <dgm:prSet/>
      <dgm:spPr/>
      <dgm:t>
        <a:bodyPr/>
        <a:lstStyle/>
        <a:p>
          <a:endParaRPr lang="en-US"/>
        </a:p>
      </dgm:t>
    </dgm:pt>
    <dgm:pt modelId="{D5422920-825D-4286-B1BA-53E478B726DF}" type="sibTrans" cxnId="{4516B949-6CFC-4A5D-9433-79DDDF2FA355}">
      <dgm:prSet/>
      <dgm:spPr/>
      <dgm:t>
        <a:bodyPr/>
        <a:lstStyle/>
        <a:p>
          <a:endParaRPr lang="en-US"/>
        </a:p>
      </dgm:t>
    </dgm:pt>
    <dgm:pt modelId="{2A4372CF-A1C0-4675-9A88-30B21DC9D784}">
      <dgm:prSet phldrT="[Text]"/>
      <dgm:spPr/>
      <dgm:t>
        <a:bodyPr/>
        <a:lstStyle/>
        <a:p>
          <a:r>
            <a:rPr lang="en-US" dirty="0" smtClean="0"/>
            <a:t>Paper</a:t>
          </a:r>
          <a:endParaRPr lang="en-US" dirty="0"/>
        </a:p>
      </dgm:t>
    </dgm:pt>
    <dgm:pt modelId="{F27C523C-D075-4220-B847-06B5552E7204}" type="parTrans" cxnId="{17D8D4E8-7CF6-4371-9E17-879687058F94}">
      <dgm:prSet/>
      <dgm:spPr/>
      <dgm:t>
        <a:bodyPr/>
        <a:lstStyle/>
        <a:p>
          <a:endParaRPr lang="en-US"/>
        </a:p>
      </dgm:t>
    </dgm:pt>
    <dgm:pt modelId="{411DDAF2-73D0-417E-9573-FDC5EF5AD6CB}" type="sibTrans" cxnId="{17D8D4E8-7CF6-4371-9E17-879687058F94}">
      <dgm:prSet/>
      <dgm:spPr/>
      <dgm:t>
        <a:bodyPr/>
        <a:lstStyle/>
        <a:p>
          <a:endParaRPr lang="en-US"/>
        </a:p>
      </dgm:t>
    </dgm:pt>
    <dgm:pt modelId="{A98744D2-2BEC-46E8-865A-033EB67C0DE6}">
      <dgm:prSet phldrT="[Text]"/>
      <dgm:spPr/>
      <dgm:t>
        <a:bodyPr/>
        <a:lstStyle/>
        <a:p>
          <a:r>
            <a:rPr lang="en-US" dirty="0" smtClean="0"/>
            <a:t>Problem set</a:t>
          </a:r>
          <a:endParaRPr lang="en-US" dirty="0"/>
        </a:p>
      </dgm:t>
    </dgm:pt>
    <dgm:pt modelId="{A39DE37C-6A91-47BD-8EC0-CD87E1C4D2A9}" type="parTrans" cxnId="{05123D25-D8A8-4795-9905-7CCF36C0EB2F}">
      <dgm:prSet/>
      <dgm:spPr/>
      <dgm:t>
        <a:bodyPr/>
        <a:lstStyle/>
        <a:p>
          <a:endParaRPr lang="en-US"/>
        </a:p>
      </dgm:t>
    </dgm:pt>
    <dgm:pt modelId="{D0BB19F4-A52B-4F17-9BAA-7CFBEC1EBE1C}" type="sibTrans" cxnId="{05123D25-D8A8-4795-9905-7CCF36C0EB2F}">
      <dgm:prSet/>
      <dgm:spPr/>
      <dgm:t>
        <a:bodyPr/>
        <a:lstStyle/>
        <a:p>
          <a:endParaRPr lang="en-US"/>
        </a:p>
      </dgm:t>
    </dgm:pt>
    <dgm:pt modelId="{6A96B733-995F-4074-8D50-E06D8181FD34}" type="pres">
      <dgm:prSet presAssocID="{A1057BCB-43AD-4266-BE79-117513D8AF4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3B13DD4-30B8-4B97-8660-388C4BDD0275}" type="pres">
      <dgm:prSet presAssocID="{22C6C174-C2C5-47BD-9E03-18129030B7F1}" presName="hierRoot1" presStyleCnt="0">
        <dgm:presLayoutVars>
          <dgm:hierBranch val="init"/>
        </dgm:presLayoutVars>
      </dgm:prSet>
      <dgm:spPr/>
    </dgm:pt>
    <dgm:pt modelId="{8BCEB70E-DC26-4094-89AC-90CB43745945}" type="pres">
      <dgm:prSet presAssocID="{22C6C174-C2C5-47BD-9E03-18129030B7F1}" presName="rootComposite1" presStyleCnt="0"/>
      <dgm:spPr/>
    </dgm:pt>
    <dgm:pt modelId="{386AD11A-0293-44BE-9759-7B612D6678E7}" type="pres">
      <dgm:prSet presAssocID="{22C6C174-C2C5-47BD-9E03-18129030B7F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58FE73-6580-450A-9C5D-CA3804D9BAB6}" type="pres">
      <dgm:prSet presAssocID="{22C6C174-C2C5-47BD-9E03-18129030B7F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F289887-A625-4206-8C5A-478E374DDAA7}" type="pres">
      <dgm:prSet presAssocID="{22C6C174-C2C5-47BD-9E03-18129030B7F1}" presName="hierChild2" presStyleCnt="0"/>
      <dgm:spPr/>
    </dgm:pt>
    <dgm:pt modelId="{CE4007F8-C959-438A-8D22-6B9B3303016B}" type="pres">
      <dgm:prSet presAssocID="{404FA585-25FF-48DF-8C51-C29A8FEF12E3}" presName="Name64" presStyleLbl="parChTrans1D2" presStyleIdx="0" presStyleCnt="2"/>
      <dgm:spPr/>
      <dgm:t>
        <a:bodyPr/>
        <a:lstStyle/>
        <a:p>
          <a:endParaRPr lang="en-US"/>
        </a:p>
      </dgm:t>
    </dgm:pt>
    <dgm:pt modelId="{CE40C740-2107-4BF9-997B-96174B1B9DDC}" type="pres">
      <dgm:prSet presAssocID="{FDE676AE-F9C3-4C95-BF3B-65FEDF151F82}" presName="hierRoot2" presStyleCnt="0">
        <dgm:presLayoutVars>
          <dgm:hierBranch val="init"/>
        </dgm:presLayoutVars>
      </dgm:prSet>
      <dgm:spPr/>
    </dgm:pt>
    <dgm:pt modelId="{9B576445-6DD3-4981-87EA-3CAC320AE3CA}" type="pres">
      <dgm:prSet presAssocID="{FDE676AE-F9C3-4C95-BF3B-65FEDF151F82}" presName="rootComposite" presStyleCnt="0"/>
      <dgm:spPr/>
    </dgm:pt>
    <dgm:pt modelId="{A1EDFCFD-4B2F-4C96-A8B9-92DDB0F09B7A}" type="pres">
      <dgm:prSet presAssocID="{FDE676AE-F9C3-4C95-BF3B-65FEDF151F82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DB03EF-1AE3-4D89-B993-27C9CF959A4A}" type="pres">
      <dgm:prSet presAssocID="{FDE676AE-F9C3-4C95-BF3B-65FEDF151F82}" presName="rootConnector" presStyleLbl="node2" presStyleIdx="0" presStyleCnt="2"/>
      <dgm:spPr/>
      <dgm:t>
        <a:bodyPr/>
        <a:lstStyle/>
        <a:p>
          <a:endParaRPr lang="en-US"/>
        </a:p>
      </dgm:t>
    </dgm:pt>
    <dgm:pt modelId="{4E08AC81-CC8D-4CAB-B74D-A08333A15EF6}" type="pres">
      <dgm:prSet presAssocID="{FDE676AE-F9C3-4C95-BF3B-65FEDF151F82}" presName="hierChild4" presStyleCnt="0"/>
      <dgm:spPr/>
    </dgm:pt>
    <dgm:pt modelId="{4AD9E124-3407-48E0-8942-A447A1D12F53}" type="pres">
      <dgm:prSet presAssocID="{DD477FC2-ED09-46FC-A3E6-9B5EDD7C5D0E}" presName="Name64" presStyleLbl="parChTrans1D3" presStyleIdx="0" presStyleCnt="4"/>
      <dgm:spPr/>
      <dgm:t>
        <a:bodyPr/>
        <a:lstStyle/>
        <a:p>
          <a:endParaRPr lang="en-US"/>
        </a:p>
      </dgm:t>
    </dgm:pt>
    <dgm:pt modelId="{E8557CC0-1A3D-43C1-B236-3F764B1F8E06}" type="pres">
      <dgm:prSet presAssocID="{5DFBB33F-A34E-426F-BBE8-BAE71333FE75}" presName="hierRoot2" presStyleCnt="0">
        <dgm:presLayoutVars>
          <dgm:hierBranch val="init"/>
        </dgm:presLayoutVars>
      </dgm:prSet>
      <dgm:spPr/>
    </dgm:pt>
    <dgm:pt modelId="{ADB34EF4-14FC-4D32-BDF5-64E3711E9F04}" type="pres">
      <dgm:prSet presAssocID="{5DFBB33F-A34E-426F-BBE8-BAE71333FE75}" presName="rootComposite" presStyleCnt="0"/>
      <dgm:spPr/>
    </dgm:pt>
    <dgm:pt modelId="{DB4A202F-858A-46CB-BFA2-226DD4571633}" type="pres">
      <dgm:prSet presAssocID="{5DFBB33F-A34E-426F-BBE8-BAE71333FE75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D65F245-BBE9-4DD4-A913-FA94B5667A67}" type="pres">
      <dgm:prSet presAssocID="{5DFBB33F-A34E-426F-BBE8-BAE71333FE75}" presName="rootConnector" presStyleLbl="node3" presStyleIdx="0" presStyleCnt="4"/>
      <dgm:spPr/>
      <dgm:t>
        <a:bodyPr/>
        <a:lstStyle/>
        <a:p>
          <a:endParaRPr lang="en-US"/>
        </a:p>
      </dgm:t>
    </dgm:pt>
    <dgm:pt modelId="{AEB45A88-4FD2-4A7D-BB6F-06AF195EADFA}" type="pres">
      <dgm:prSet presAssocID="{5DFBB33F-A34E-426F-BBE8-BAE71333FE75}" presName="hierChild4" presStyleCnt="0"/>
      <dgm:spPr/>
    </dgm:pt>
    <dgm:pt modelId="{9049822F-8571-4D3F-A40B-CB9C477FE8B8}" type="pres">
      <dgm:prSet presAssocID="{DA2C493E-EA32-4F77-9C01-04D3FFB66919}" presName="Name64" presStyleLbl="parChTrans1D4" presStyleIdx="0" presStyleCnt="7"/>
      <dgm:spPr/>
      <dgm:t>
        <a:bodyPr/>
        <a:lstStyle/>
        <a:p>
          <a:endParaRPr lang="en-US"/>
        </a:p>
      </dgm:t>
    </dgm:pt>
    <dgm:pt modelId="{1F22645B-D23C-4D9C-8F49-741326557DC0}" type="pres">
      <dgm:prSet presAssocID="{AEC4F66D-A471-4C22-9BB0-25094D7BF1FD}" presName="hierRoot2" presStyleCnt="0">
        <dgm:presLayoutVars>
          <dgm:hierBranch val="init"/>
        </dgm:presLayoutVars>
      </dgm:prSet>
      <dgm:spPr/>
    </dgm:pt>
    <dgm:pt modelId="{3BE2B610-CCEA-4B85-92BD-1D18123BAA39}" type="pres">
      <dgm:prSet presAssocID="{AEC4F66D-A471-4C22-9BB0-25094D7BF1FD}" presName="rootComposite" presStyleCnt="0"/>
      <dgm:spPr/>
    </dgm:pt>
    <dgm:pt modelId="{59FCD2D7-4769-4E3F-BCB8-628B3EABD063}" type="pres">
      <dgm:prSet presAssocID="{AEC4F66D-A471-4C22-9BB0-25094D7BF1FD}" presName="rootText" presStyleLbl="node4" presStyleIdx="0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28D572E-8997-4FDA-8288-B8AC3A2B3794}" type="pres">
      <dgm:prSet presAssocID="{AEC4F66D-A471-4C22-9BB0-25094D7BF1FD}" presName="rootConnector" presStyleLbl="node4" presStyleIdx="0" presStyleCnt="7"/>
      <dgm:spPr/>
      <dgm:t>
        <a:bodyPr/>
        <a:lstStyle/>
        <a:p>
          <a:endParaRPr lang="en-US"/>
        </a:p>
      </dgm:t>
    </dgm:pt>
    <dgm:pt modelId="{DCDA2E82-A4FA-41BF-8C65-F78CBB000979}" type="pres">
      <dgm:prSet presAssocID="{AEC4F66D-A471-4C22-9BB0-25094D7BF1FD}" presName="hierChild4" presStyleCnt="0"/>
      <dgm:spPr/>
    </dgm:pt>
    <dgm:pt modelId="{BC6C610F-43A1-41B5-A8DA-126F71841D9C}" type="pres">
      <dgm:prSet presAssocID="{AEC4F66D-A471-4C22-9BB0-25094D7BF1FD}" presName="hierChild5" presStyleCnt="0"/>
      <dgm:spPr/>
    </dgm:pt>
    <dgm:pt modelId="{C0412BB7-14A7-4C5F-AA71-764E38729343}" type="pres">
      <dgm:prSet presAssocID="{F27C523C-D075-4220-B847-06B5552E7204}" presName="Name64" presStyleLbl="parChTrans1D4" presStyleIdx="1" presStyleCnt="7"/>
      <dgm:spPr/>
      <dgm:t>
        <a:bodyPr/>
        <a:lstStyle/>
        <a:p>
          <a:endParaRPr lang="en-US"/>
        </a:p>
      </dgm:t>
    </dgm:pt>
    <dgm:pt modelId="{BC8BE875-73FB-491B-971C-C1048F04AA6B}" type="pres">
      <dgm:prSet presAssocID="{2A4372CF-A1C0-4675-9A88-30B21DC9D784}" presName="hierRoot2" presStyleCnt="0">
        <dgm:presLayoutVars>
          <dgm:hierBranch val="init"/>
        </dgm:presLayoutVars>
      </dgm:prSet>
      <dgm:spPr/>
    </dgm:pt>
    <dgm:pt modelId="{79740953-B433-4893-82B0-D69DD2EC738C}" type="pres">
      <dgm:prSet presAssocID="{2A4372CF-A1C0-4675-9A88-30B21DC9D784}" presName="rootComposite" presStyleCnt="0"/>
      <dgm:spPr/>
    </dgm:pt>
    <dgm:pt modelId="{8CF1B8A4-2824-481C-84AC-F387BA63AB06}" type="pres">
      <dgm:prSet presAssocID="{2A4372CF-A1C0-4675-9A88-30B21DC9D784}" presName="rootText" presStyleLbl="node4" presStyleIdx="1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7E27FD-F9D5-4DF1-AD00-E3F5205386B1}" type="pres">
      <dgm:prSet presAssocID="{2A4372CF-A1C0-4675-9A88-30B21DC9D784}" presName="rootConnector" presStyleLbl="node4" presStyleIdx="1" presStyleCnt="7"/>
      <dgm:spPr/>
      <dgm:t>
        <a:bodyPr/>
        <a:lstStyle/>
        <a:p>
          <a:endParaRPr lang="en-US"/>
        </a:p>
      </dgm:t>
    </dgm:pt>
    <dgm:pt modelId="{29E4F73F-17F9-46CC-B5B3-9331C506D1E8}" type="pres">
      <dgm:prSet presAssocID="{2A4372CF-A1C0-4675-9A88-30B21DC9D784}" presName="hierChild4" presStyleCnt="0"/>
      <dgm:spPr/>
    </dgm:pt>
    <dgm:pt modelId="{185E047B-4A31-4508-8DF3-85096007FADC}" type="pres">
      <dgm:prSet presAssocID="{2A4372CF-A1C0-4675-9A88-30B21DC9D784}" presName="hierChild5" presStyleCnt="0"/>
      <dgm:spPr/>
    </dgm:pt>
    <dgm:pt modelId="{3D0B9960-3AF7-443D-91CB-75B736E7C93D}" type="pres">
      <dgm:prSet presAssocID="{A39DE37C-6A91-47BD-8EC0-CD87E1C4D2A9}" presName="Name64" presStyleLbl="parChTrans1D4" presStyleIdx="2" presStyleCnt="7"/>
      <dgm:spPr/>
      <dgm:t>
        <a:bodyPr/>
        <a:lstStyle/>
        <a:p>
          <a:endParaRPr lang="en-US"/>
        </a:p>
      </dgm:t>
    </dgm:pt>
    <dgm:pt modelId="{C432536A-DEE8-4248-B34E-03335A01F39C}" type="pres">
      <dgm:prSet presAssocID="{A98744D2-2BEC-46E8-865A-033EB67C0DE6}" presName="hierRoot2" presStyleCnt="0">
        <dgm:presLayoutVars>
          <dgm:hierBranch val="init"/>
        </dgm:presLayoutVars>
      </dgm:prSet>
      <dgm:spPr/>
    </dgm:pt>
    <dgm:pt modelId="{E6831D83-6991-4C45-96D9-149F96FCE410}" type="pres">
      <dgm:prSet presAssocID="{A98744D2-2BEC-46E8-865A-033EB67C0DE6}" presName="rootComposite" presStyleCnt="0"/>
      <dgm:spPr/>
    </dgm:pt>
    <dgm:pt modelId="{75B47120-2BE3-4CAE-A29D-852B3F0E6F14}" type="pres">
      <dgm:prSet presAssocID="{A98744D2-2BEC-46E8-865A-033EB67C0DE6}" presName="rootText" presStyleLbl="node4" presStyleIdx="2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E7BFBC-BE8E-4F3A-B575-27A00E27ACB3}" type="pres">
      <dgm:prSet presAssocID="{A98744D2-2BEC-46E8-865A-033EB67C0DE6}" presName="rootConnector" presStyleLbl="node4" presStyleIdx="2" presStyleCnt="7"/>
      <dgm:spPr/>
      <dgm:t>
        <a:bodyPr/>
        <a:lstStyle/>
        <a:p>
          <a:endParaRPr lang="en-US"/>
        </a:p>
      </dgm:t>
    </dgm:pt>
    <dgm:pt modelId="{DA5A0C75-11BB-4266-BE7A-16DB046DB67A}" type="pres">
      <dgm:prSet presAssocID="{A98744D2-2BEC-46E8-865A-033EB67C0DE6}" presName="hierChild4" presStyleCnt="0"/>
      <dgm:spPr/>
    </dgm:pt>
    <dgm:pt modelId="{F8E98D92-9633-4865-86DC-BBF262FAA4DF}" type="pres">
      <dgm:prSet presAssocID="{A98744D2-2BEC-46E8-865A-033EB67C0DE6}" presName="hierChild5" presStyleCnt="0"/>
      <dgm:spPr/>
    </dgm:pt>
    <dgm:pt modelId="{69AFBE63-3288-46F0-AF44-EB80462840ED}" type="pres">
      <dgm:prSet presAssocID="{5DFBB33F-A34E-426F-BBE8-BAE71333FE75}" presName="hierChild5" presStyleCnt="0"/>
      <dgm:spPr/>
    </dgm:pt>
    <dgm:pt modelId="{F66A624C-631D-4C5A-977F-3B43CC17B1E3}" type="pres">
      <dgm:prSet presAssocID="{435CDB83-50C2-4E71-816C-1C3936FE622A}" presName="Name64" presStyleLbl="parChTrans1D3" presStyleIdx="1" presStyleCnt="4"/>
      <dgm:spPr/>
      <dgm:t>
        <a:bodyPr/>
        <a:lstStyle/>
        <a:p>
          <a:endParaRPr lang="en-US"/>
        </a:p>
      </dgm:t>
    </dgm:pt>
    <dgm:pt modelId="{9B14B2DC-11AE-4FF9-8B19-E03A46294AB1}" type="pres">
      <dgm:prSet presAssocID="{A453798A-38A2-41A1-A3E3-EC0F56DEACC0}" presName="hierRoot2" presStyleCnt="0">
        <dgm:presLayoutVars>
          <dgm:hierBranch val="init"/>
        </dgm:presLayoutVars>
      </dgm:prSet>
      <dgm:spPr/>
    </dgm:pt>
    <dgm:pt modelId="{C973E0A9-EE71-4786-9AA2-A2DFCE6C53CE}" type="pres">
      <dgm:prSet presAssocID="{A453798A-38A2-41A1-A3E3-EC0F56DEACC0}" presName="rootComposite" presStyleCnt="0"/>
      <dgm:spPr/>
    </dgm:pt>
    <dgm:pt modelId="{E3AE1467-2BD5-4A5A-9C57-B2DA282DFC0C}" type="pres">
      <dgm:prSet presAssocID="{A453798A-38A2-41A1-A3E3-EC0F56DEACC0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EB76A9-1534-44C1-9E61-89BDFE819371}" type="pres">
      <dgm:prSet presAssocID="{A453798A-38A2-41A1-A3E3-EC0F56DEACC0}" presName="rootConnector" presStyleLbl="node3" presStyleIdx="1" presStyleCnt="4"/>
      <dgm:spPr/>
      <dgm:t>
        <a:bodyPr/>
        <a:lstStyle/>
        <a:p>
          <a:endParaRPr lang="en-US"/>
        </a:p>
      </dgm:t>
    </dgm:pt>
    <dgm:pt modelId="{07D8AFAD-26F4-4E35-95D0-16D04690829E}" type="pres">
      <dgm:prSet presAssocID="{A453798A-38A2-41A1-A3E3-EC0F56DEACC0}" presName="hierChild4" presStyleCnt="0"/>
      <dgm:spPr/>
    </dgm:pt>
    <dgm:pt modelId="{71138ACE-22E1-4D19-97B2-C9E35C2D5A79}" type="pres">
      <dgm:prSet presAssocID="{A453798A-38A2-41A1-A3E3-EC0F56DEACC0}" presName="hierChild5" presStyleCnt="0"/>
      <dgm:spPr/>
    </dgm:pt>
    <dgm:pt modelId="{E2BFFD0E-C74A-4AEB-AF0F-380335517314}" type="pres">
      <dgm:prSet presAssocID="{FDE676AE-F9C3-4C95-BF3B-65FEDF151F82}" presName="hierChild5" presStyleCnt="0"/>
      <dgm:spPr/>
    </dgm:pt>
    <dgm:pt modelId="{66D2408C-CF11-4742-87DC-81EF5DFEA96B}" type="pres">
      <dgm:prSet presAssocID="{FEE575DD-BC2B-43F1-B7B3-1FB58913420B}" presName="Name64" presStyleLbl="parChTrans1D2" presStyleIdx="1" presStyleCnt="2"/>
      <dgm:spPr/>
      <dgm:t>
        <a:bodyPr/>
        <a:lstStyle/>
        <a:p>
          <a:endParaRPr lang="en-US"/>
        </a:p>
      </dgm:t>
    </dgm:pt>
    <dgm:pt modelId="{78ED5AA7-45E0-48E9-8CAF-4EE981F8D188}" type="pres">
      <dgm:prSet presAssocID="{6169455F-1854-4C51-9312-AB5CCC13FC40}" presName="hierRoot2" presStyleCnt="0">
        <dgm:presLayoutVars>
          <dgm:hierBranch val="init"/>
        </dgm:presLayoutVars>
      </dgm:prSet>
      <dgm:spPr/>
    </dgm:pt>
    <dgm:pt modelId="{47C99FC1-CED9-4BA7-BA8A-41C192373A3B}" type="pres">
      <dgm:prSet presAssocID="{6169455F-1854-4C51-9312-AB5CCC13FC40}" presName="rootComposite" presStyleCnt="0"/>
      <dgm:spPr/>
    </dgm:pt>
    <dgm:pt modelId="{3C941C0D-7E1A-4491-8D0B-2DFDED3CC50E}" type="pres">
      <dgm:prSet presAssocID="{6169455F-1854-4C51-9312-AB5CCC13FC40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546ABA-35AF-436F-B13D-5B3C35C86BE7}" type="pres">
      <dgm:prSet presAssocID="{6169455F-1854-4C51-9312-AB5CCC13FC40}" presName="rootConnector" presStyleLbl="node2" presStyleIdx="1" presStyleCnt="2"/>
      <dgm:spPr/>
      <dgm:t>
        <a:bodyPr/>
        <a:lstStyle/>
        <a:p>
          <a:endParaRPr lang="en-US"/>
        </a:p>
      </dgm:t>
    </dgm:pt>
    <dgm:pt modelId="{9968C9AF-E9E2-4534-B2C1-174BA28D6883}" type="pres">
      <dgm:prSet presAssocID="{6169455F-1854-4C51-9312-AB5CCC13FC40}" presName="hierChild4" presStyleCnt="0"/>
      <dgm:spPr/>
    </dgm:pt>
    <dgm:pt modelId="{65FF03B5-F9E8-4AB4-A254-A741C49CB845}" type="pres">
      <dgm:prSet presAssocID="{C7459C07-0984-4634-BE83-0095F22915FF}" presName="Name64" presStyleLbl="parChTrans1D3" presStyleIdx="2" presStyleCnt="4"/>
      <dgm:spPr/>
      <dgm:t>
        <a:bodyPr/>
        <a:lstStyle/>
        <a:p>
          <a:endParaRPr lang="en-US"/>
        </a:p>
      </dgm:t>
    </dgm:pt>
    <dgm:pt modelId="{589B3292-97B0-47BC-B3E1-3E0D6B7E44E4}" type="pres">
      <dgm:prSet presAssocID="{347E8D78-6274-4751-AB86-CB301B8A54B2}" presName="hierRoot2" presStyleCnt="0">
        <dgm:presLayoutVars>
          <dgm:hierBranch val="init"/>
        </dgm:presLayoutVars>
      </dgm:prSet>
      <dgm:spPr/>
    </dgm:pt>
    <dgm:pt modelId="{6F16F04E-C652-4ECF-B090-5AA432A99AFE}" type="pres">
      <dgm:prSet presAssocID="{347E8D78-6274-4751-AB86-CB301B8A54B2}" presName="rootComposite" presStyleCnt="0"/>
      <dgm:spPr/>
    </dgm:pt>
    <dgm:pt modelId="{494936F6-C3FD-44E1-A927-EBAB96AF4A25}" type="pres">
      <dgm:prSet presAssocID="{347E8D78-6274-4751-AB86-CB301B8A54B2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12C4BFC-DE5D-4A74-8684-6031D6213096}" type="pres">
      <dgm:prSet presAssocID="{347E8D78-6274-4751-AB86-CB301B8A54B2}" presName="rootConnector" presStyleLbl="node3" presStyleIdx="2" presStyleCnt="4"/>
      <dgm:spPr/>
      <dgm:t>
        <a:bodyPr/>
        <a:lstStyle/>
        <a:p>
          <a:endParaRPr lang="en-US"/>
        </a:p>
      </dgm:t>
    </dgm:pt>
    <dgm:pt modelId="{2BBC96DD-7EE0-40CE-B967-586D3367AAE7}" type="pres">
      <dgm:prSet presAssocID="{347E8D78-6274-4751-AB86-CB301B8A54B2}" presName="hierChild4" presStyleCnt="0"/>
      <dgm:spPr/>
    </dgm:pt>
    <dgm:pt modelId="{9DE79E46-183B-477C-8A00-A7D0F019E20B}" type="pres">
      <dgm:prSet presAssocID="{CA8DA42A-209D-4E09-B4E5-C5D6F44DAD10}" presName="Name64" presStyleLbl="parChTrans1D4" presStyleIdx="3" presStyleCnt="7"/>
      <dgm:spPr/>
      <dgm:t>
        <a:bodyPr/>
        <a:lstStyle/>
        <a:p>
          <a:endParaRPr lang="en-US"/>
        </a:p>
      </dgm:t>
    </dgm:pt>
    <dgm:pt modelId="{F4663D4C-1CE6-4A0B-88B9-8B6940EA61FE}" type="pres">
      <dgm:prSet presAssocID="{E1D1FEA0-FC40-4C5E-BEA2-FE12A011635D}" presName="hierRoot2" presStyleCnt="0">
        <dgm:presLayoutVars>
          <dgm:hierBranch val="init"/>
        </dgm:presLayoutVars>
      </dgm:prSet>
      <dgm:spPr/>
    </dgm:pt>
    <dgm:pt modelId="{63505732-0119-4F83-BA79-23403AFE5229}" type="pres">
      <dgm:prSet presAssocID="{E1D1FEA0-FC40-4C5E-BEA2-FE12A011635D}" presName="rootComposite" presStyleCnt="0"/>
      <dgm:spPr/>
    </dgm:pt>
    <dgm:pt modelId="{CCC39A70-DBC4-4888-BCC2-57BDC5C0E58A}" type="pres">
      <dgm:prSet presAssocID="{E1D1FEA0-FC40-4C5E-BEA2-FE12A011635D}" presName="rootText" presStyleLbl="node4" presStyleIdx="3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0FCEB63-4B56-40BE-AA4C-32AA21F8D670}" type="pres">
      <dgm:prSet presAssocID="{E1D1FEA0-FC40-4C5E-BEA2-FE12A011635D}" presName="rootConnector" presStyleLbl="node4" presStyleIdx="3" presStyleCnt="7"/>
      <dgm:spPr/>
      <dgm:t>
        <a:bodyPr/>
        <a:lstStyle/>
        <a:p>
          <a:endParaRPr lang="en-US"/>
        </a:p>
      </dgm:t>
    </dgm:pt>
    <dgm:pt modelId="{37E42EFA-9F44-4774-A2BF-A65A666BAFD0}" type="pres">
      <dgm:prSet presAssocID="{E1D1FEA0-FC40-4C5E-BEA2-FE12A011635D}" presName="hierChild4" presStyleCnt="0"/>
      <dgm:spPr/>
    </dgm:pt>
    <dgm:pt modelId="{95D6EF8B-A8EA-4F74-86DA-ADF6D08DC7D7}" type="pres">
      <dgm:prSet presAssocID="{E1D1FEA0-FC40-4C5E-BEA2-FE12A011635D}" presName="hierChild5" presStyleCnt="0"/>
      <dgm:spPr/>
    </dgm:pt>
    <dgm:pt modelId="{B5AB4CF5-E0F8-4E25-B4FE-8100AD7E0887}" type="pres">
      <dgm:prSet presAssocID="{BED4088F-C50B-46B8-A471-1054313CA3A1}" presName="Name64" presStyleLbl="parChTrans1D4" presStyleIdx="4" presStyleCnt="7"/>
      <dgm:spPr/>
      <dgm:t>
        <a:bodyPr/>
        <a:lstStyle/>
        <a:p>
          <a:endParaRPr lang="en-US"/>
        </a:p>
      </dgm:t>
    </dgm:pt>
    <dgm:pt modelId="{F8AB39F0-E537-4353-8D9F-5136B7EA3147}" type="pres">
      <dgm:prSet presAssocID="{0AC20A29-C408-4939-B504-0A829605DA75}" presName="hierRoot2" presStyleCnt="0">
        <dgm:presLayoutVars>
          <dgm:hierBranch val="init"/>
        </dgm:presLayoutVars>
      </dgm:prSet>
      <dgm:spPr/>
    </dgm:pt>
    <dgm:pt modelId="{FC09400B-0589-43AE-8534-101F1DC35B44}" type="pres">
      <dgm:prSet presAssocID="{0AC20A29-C408-4939-B504-0A829605DA75}" presName="rootComposite" presStyleCnt="0"/>
      <dgm:spPr/>
    </dgm:pt>
    <dgm:pt modelId="{DFE9724E-8DF1-47D4-B463-B72F372B13C0}" type="pres">
      <dgm:prSet presAssocID="{0AC20A29-C408-4939-B504-0A829605DA75}" presName="rootText" presStyleLbl="node4" presStyleIdx="4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5B5CB7-A077-4918-AAAF-5B0F777EC9EF}" type="pres">
      <dgm:prSet presAssocID="{0AC20A29-C408-4939-B504-0A829605DA75}" presName="rootConnector" presStyleLbl="node4" presStyleIdx="4" presStyleCnt="7"/>
      <dgm:spPr/>
      <dgm:t>
        <a:bodyPr/>
        <a:lstStyle/>
        <a:p>
          <a:endParaRPr lang="en-US"/>
        </a:p>
      </dgm:t>
    </dgm:pt>
    <dgm:pt modelId="{7103F5CE-D836-4E0D-87E9-4A98EC4BAB5B}" type="pres">
      <dgm:prSet presAssocID="{0AC20A29-C408-4939-B504-0A829605DA75}" presName="hierChild4" presStyleCnt="0"/>
      <dgm:spPr/>
    </dgm:pt>
    <dgm:pt modelId="{681CC5F1-7234-47FF-8461-802D12EDD602}" type="pres">
      <dgm:prSet presAssocID="{0AC20A29-C408-4939-B504-0A829605DA75}" presName="hierChild5" presStyleCnt="0"/>
      <dgm:spPr/>
    </dgm:pt>
    <dgm:pt modelId="{B1A9A6FB-CC5F-49AA-AA69-AE3CE0223D03}" type="pres">
      <dgm:prSet presAssocID="{347E8D78-6274-4751-AB86-CB301B8A54B2}" presName="hierChild5" presStyleCnt="0"/>
      <dgm:spPr/>
    </dgm:pt>
    <dgm:pt modelId="{5D056F93-9652-45D0-96A0-C188B32AD0CA}" type="pres">
      <dgm:prSet presAssocID="{7B8904C6-84D0-4CF7-B07D-B9C616B990D3}" presName="Name64" presStyleLbl="parChTrans1D3" presStyleIdx="3" presStyleCnt="4"/>
      <dgm:spPr/>
      <dgm:t>
        <a:bodyPr/>
        <a:lstStyle/>
        <a:p>
          <a:endParaRPr lang="en-US"/>
        </a:p>
      </dgm:t>
    </dgm:pt>
    <dgm:pt modelId="{FF1B719E-3289-4472-8C15-2502D5F20B38}" type="pres">
      <dgm:prSet presAssocID="{120309CF-12A2-4551-B929-5892262D5BCB}" presName="hierRoot2" presStyleCnt="0">
        <dgm:presLayoutVars>
          <dgm:hierBranch val="init"/>
        </dgm:presLayoutVars>
      </dgm:prSet>
      <dgm:spPr/>
    </dgm:pt>
    <dgm:pt modelId="{BDC98400-6EF4-4707-934A-4FD6045DA4F1}" type="pres">
      <dgm:prSet presAssocID="{120309CF-12A2-4551-B929-5892262D5BCB}" presName="rootComposite" presStyleCnt="0"/>
      <dgm:spPr/>
    </dgm:pt>
    <dgm:pt modelId="{01DB13F7-DAF7-44D4-A88D-5B8179884FF2}" type="pres">
      <dgm:prSet presAssocID="{120309CF-12A2-4551-B929-5892262D5BCB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4832B2-BFE7-4747-8C31-DBD9C0B5AC13}" type="pres">
      <dgm:prSet presAssocID="{120309CF-12A2-4551-B929-5892262D5BCB}" presName="rootConnector" presStyleLbl="node3" presStyleIdx="3" presStyleCnt="4"/>
      <dgm:spPr/>
      <dgm:t>
        <a:bodyPr/>
        <a:lstStyle/>
        <a:p>
          <a:endParaRPr lang="en-US"/>
        </a:p>
      </dgm:t>
    </dgm:pt>
    <dgm:pt modelId="{C8F918D1-ECA4-4C38-BD6C-A640C5C48486}" type="pres">
      <dgm:prSet presAssocID="{120309CF-12A2-4551-B929-5892262D5BCB}" presName="hierChild4" presStyleCnt="0"/>
      <dgm:spPr/>
    </dgm:pt>
    <dgm:pt modelId="{584AA2DB-6901-45D4-B509-5D5181B36E70}" type="pres">
      <dgm:prSet presAssocID="{9612FA01-16DB-495F-9A38-44B4D6E6C023}" presName="Name64" presStyleLbl="parChTrans1D4" presStyleIdx="5" presStyleCnt="7"/>
      <dgm:spPr/>
      <dgm:t>
        <a:bodyPr/>
        <a:lstStyle/>
        <a:p>
          <a:endParaRPr lang="en-US"/>
        </a:p>
      </dgm:t>
    </dgm:pt>
    <dgm:pt modelId="{A8FC862A-9248-46B4-B7DF-C1A59724411B}" type="pres">
      <dgm:prSet presAssocID="{FB29E3ED-2589-4EA9-B98E-1C5DA4544E7B}" presName="hierRoot2" presStyleCnt="0">
        <dgm:presLayoutVars>
          <dgm:hierBranch val="init"/>
        </dgm:presLayoutVars>
      </dgm:prSet>
      <dgm:spPr/>
    </dgm:pt>
    <dgm:pt modelId="{30B1C16C-9AB5-4723-8440-0953AED37855}" type="pres">
      <dgm:prSet presAssocID="{FB29E3ED-2589-4EA9-B98E-1C5DA4544E7B}" presName="rootComposite" presStyleCnt="0"/>
      <dgm:spPr/>
    </dgm:pt>
    <dgm:pt modelId="{7BD65542-9642-4599-9DAC-B848753BCD75}" type="pres">
      <dgm:prSet presAssocID="{FB29E3ED-2589-4EA9-B98E-1C5DA4544E7B}" presName="rootText" presStyleLbl="node4" presStyleIdx="5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489340E-DB01-4A99-9EFC-BEB2EB15FD61}" type="pres">
      <dgm:prSet presAssocID="{FB29E3ED-2589-4EA9-B98E-1C5DA4544E7B}" presName="rootConnector" presStyleLbl="node4" presStyleIdx="5" presStyleCnt="7"/>
      <dgm:spPr/>
      <dgm:t>
        <a:bodyPr/>
        <a:lstStyle/>
        <a:p>
          <a:endParaRPr lang="en-US"/>
        </a:p>
      </dgm:t>
    </dgm:pt>
    <dgm:pt modelId="{C2787D04-9B98-494C-A482-EEEAE197C0B5}" type="pres">
      <dgm:prSet presAssocID="{FB29E3ED-2589-4EA9-B98E-1C5DA4544E7B}" presName="hierChild4" presStyleCnt="0"/>
      <dgm:spPr/>
    </dgm:pt>
    <dgm:pt modelId="{2551E61A-999A-4084-B007-CD7E53E908F2}" type="pres">
      <dgm:prSet presAssocID="{FB29E3ED-2589-4EA9-B98E-1C5DA4544E7B}" presName="hierChild5" presStyleCnt="0"/>
      <dgm:spPr/>
    </dgm:pt>
    <dgm:pt modelId="{16325513-7D66-4040-A990-8F78698244A7}" type="pres">
      <dgm:prSet presAssocID="{FBACE76E-B105-4821-AEDD-9EDC521B516E}" presName="Name64" presStyleLbl="parChTrans1D4" presStyleIdx="6" presStyleCnt="7"/>
      <dgm:spPr/>
      <dgm:t>
        <a:bodyPr/>
        <a:lstStyle/>
        <a:p>
          <a:endParaRPr lang="en-US"/>
        </a:p>
      </dgm:t>
    </dgm:pt>
    <dgm:pt modelId="{D1B6A3DF-DCFA-4E7B-8D14-E4368DB803E4}" type="pres">
      <dgm:prSet presAssocID="{16BBBF7B-E4C3-4253-A86D-9C0B801B884E}" presName="hierRoot2" presStyleCnt="0">
        <dgm:presLayoutVars>
          <dgm:hierBranch val="init"/>
        </dgm:presLayoutVars>
      </dgm:prSet>
      <dgm:spPr/>
    </dgm:pt>
    <dgm:pt modelId="{21B8FB2F-E93A-46DD-8D6B-B70B25A5D09C}" type="pres">
      <dgm:prSet presAssocID="{16BBBF7B-E4C3-4253-A86D-9C0B801B884E}" presName="rootComposite" presStyleCnt="0"/>
      <dgm:spPr/>
    </dgm:pt>
    <dgm:pt modelId="{0E363906-E619-4ED1-8275-6178A9432F1A}" type="pres">
      <dgm:prSet presAssocID="{16BBBF7B-E4C3-4253-A86D-9C0B801B884E}" presName="rootText" presStyleLbl="node4" presStyleIdx="6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FFA7063-63D2-41CC-A234-349059A45B8A}" type="pres">
      <dgm:prSet presAssocID="{16BBBF7B-E4C3-4253-A86D-9C0B801B884E}" presName="rootConnector" presStyleLbl="node4" presStyleIdx="6" presStyleCnt="7"/>
      <dgm:spPr/>
      <dgm:t>
        <a:bodyPr/>
        <a:lstStyle/>
        <a:p>
          <a:endParaRPr lang="en-US"/>
        </a:p>
      </dgm:t>
    </dgm:pt>
    <dgm:pt modelId="{D4018087-D109-42C8-A0B2-3A4AB6A5554A}" type="pres">
      <dgm:prSet presAssocID="{16BBBF7B-E4C3-4253-A86D-9C0B801B884E}" presName="hierChild4" presStyleCnt="0"/>
      <dgm:spPr/>
    </dgm:pt>
    <dgm:pt modelId="{63BBF9A9-F188-4A74-B773-E0D3EDCE8190}" type="pres">
      <dgm:prSet presAssocID="{16BBBF7B-E4C3-4253-A86D-9C0B801B884E}" presName="hierChild5" presStyleCnt="0"/>
      <dgm:spPr/>
    </dgm:pt>
    <dgm:pt modelId="{5D8927E7-482D-45C3-9BF6-8BA92CDEECAE}" type="pres">
      <dgm:prSet presAssocID="{120309CF-12A2-4551-B929-5892262D5BCB}" presName="hierChild5" presStyleCnt="0"/>
      <dgm:spPr/>
    </dgm:pt>
    <dgm:pt modelId="{8F061F50-3355-4A38-9931-F740DD763FE7}" type="pres">
      <dgm:prSet presAssocID="{6169455F-1854-4C51-9312-AB5CCC13FC40}" presName="hierChild5" presStyleCnt="0"/>
      <dgm:spPr/>
    </dgm:pt>
    <dgm:pt modelId="{0D8582ED-2AE9-4D39-85CB-0812B463BD97}" type="pres">
      <dgm:prSet presAssocID="{22C6C174-C2C5-47BD-9E03-18129030B7F1}" presName="hierChild3" presStyleCnt="0"/>
      <dgm:spPr/>
    </dgm:pt>
  </dgm:ptLst>
  <dgm:cxnLst>
    <dgm:cxn modelId="{7F38DACA-17CC-40C1-95FE-060706495E1A}" srcId="{120309CF-12A2-4551-B929-5892262D5BCB}" destId="{FB29E3ED-2589-4EA9-B98E-1C5DA4544E7B}" srcOrd="0" destOrd="0" parTransId="{9612FA01-16DB-495F-9A38-44B4D6E6C023}" sibTransId="{3EEC2848-A73C-4570-BFD1-B90EFA0B6946}"/>
    <dgm:cxn modelId="{E3A95B8D-D8AA-44A9-9114-237B7813AE72}" srcId="{A1057BCB-43AD-4266-BE79-117513D8AF4B}" destId="{22C6C174-C2C5-47BD-9E03-18129030B7F1}" srcOrd="0" destOrd="0" parTransId="{22CB5137-4DF7-4942-B698-70C637CD998A}" sibTransId="{682EE22E-5B8A-4C47-9D67-D3BFA393615C}"/>
    <dgm:cxn modelId="{316EE3B0-B498-46F8-BE63-F767A60B6E54}" srcId="{22C6C174-C2C5-47BD-9E03-18129030B7F1}" destId="{FDE676AE-F9C3-4C95-BF3B-65FEDF151F82}" srcOrd="0" destOrd="0" parTransId="{404FA585-25FF-48DF-8C51-C29A8FEF12E3}" sibTransId="{A352BC5F-D59B-494E-BD03-4B03BC8FC984}"/>
    <dgm:cxn modelId="{66B563D0-8741-4577-B27E-CDBF01CF38C8}" type="presOf" srcId="{A98744D2-2BEC-46E8-865A-033EB67C0DE6}" destId="{75B47120-2BE3-4CAE-A29D-852B3F0E6F14}" srcOrd="0" destOrd="0" presId="urn:microsoft.com/office/officeart/2009/3/layout/HorizontalOrganizationChart"/>
    <dgm:cxn modelId="{9ED2BC89-02A2-4ED5-AC01-172C43112A55}" type="presOf" srcId="{FDE676AE-F9C3-4C95-BF3B-65FEDF151F82}" destId="{A1EDFCFD-4B2F-4C96-A8B9-92DDB0F09B7A}" srcOrd="0" destOrd="0" presId="urn:microsoft.com/office/officeart/2009/3/layout/HorizontalOrganizationChart"/>
    <dgm:cxn modelId="{23ABE928-78A8-4CC6-B83B-56D038B62D54}" type="presOf" srcId="{22C6C174-C2C5-47BD-9E03-18129030B7F1}" destId="{4458FE73-6580-450A-9C5D-CA3804D9BAB6}" srcOrd="1" destOrd="0" presId="urn:microsoft.com/office/officeart/2009/3/layout/HorizontalOrganizationChart"/>
    <dgm:cxn modelId="{8F85E24A-2C5D-4E47-ABE0-730E54015481}" type="presOf" srcId="{DA2C493E-EA32-4F77-9C01-04D3FFB66919}" destId="{9049822F-8571-4D3F-A40B-CB9C477FE8B8}" srcOrd="0" destOrd="0" presId="urn:microsoft.com/office/officeart/2009/3/layout/HorizontalOrganizationChart"/>
    <dgm:cxn modelId="{B6B5508F-74DA-4231-AC65-3B9D1EE53EEF}" type="presOf" srcId="{F27C523C-D075-4220-B847-06B5552E7204}" destId="{C0412BB7-14A7-4C5F-AA71-764E38729343}" srcOrd="0" destOrd="0" presId="urn:microsoft.com/office/officeart/2009/3/layout/HorizontalOrganizationChart"/>
    <dgm:cxn modelId="{58CE9065-F5F1-4845-A481-9FAC1C697D7C}" type="presOf" srcId="{2A4372CF-A1C0-4675-9A88-30B21DC9D784}" destId="{8CF1B8A4-2824-481C-84AC-F387BA63AB06}" srcOrd="0" destOrd="0" presId="urn:microsoft.com/office/officeart/2009/3/layout/HorizontalOrganizationChart"/>
    <dgm:cxn modelId="{65AD72EF-DCDD-4B00-B602-CC57043609FA}" type="presOf" srcId="{16BBBF7B-E4C3-4253-A86D-9C0B801B884E}" destId="{0E363906-E619-4ED1-8275-6178A9432F1A}" srcOrd="0" destOrd="0" presId="urn:microsoft.com/office/officeart/2009/3/layout/HorizontalOrganizationChart"/>
    <dgm:cxn modelId="{0E4C6CCC-710A-4E18-9C33-B7D5194F8753}" type="presOf" srcId="{FB29E3ED-2589-4EA9-B98E-1C5DA4544E7B}" destId="{C489340E-DB01-4A99-9EFC-BEB2EB15FD61}" srcOrd="1" destOrd="0" presId="urn:microsoft.com/office/officeart/2009/3/layout/HorizontalOrganizationChart"/>
    <dgm:cxn modelId="{4A25127B-3917-4B6D-BAF6-A2DD186CE278}" type="presOf" srcId="{404FA585-25FF-48DF-8C51-C29A8FEF12E3}" destId="{CE4007F8-C959-438A-8D22-6B9B3303016B}" srcOrd="0" destOrd="0" presId="urn:microsoft.com/office/officeart/2009/3/layout/HorizontalOrganizationChart"/>
    <dgm:cxn modelId="{1BD78D42-564E-4A99-BD71-A3656BD85838}" type="presOf" srcId="{0AC20A29-C408-4939-B504-0A829605DA75}" destId="{DFE9724E-8DF1-47D4-B463-B72F372B13C0}" srcOrd="0" destOrd="0" presId="urn:microsoft.com/office/officeart/2009/3/layout/HorizontalOrganizationChart"/>
    <dgm:cxn modelId="{8692159C-011A-467F-8825-0402CD834859}" srcId="{22C6C174-C2C5-47BD-9E03-18129030B7F1}" destId="{6169455F-1854-4C51-9312-AB5CCC13FC40}" srcOrd="1" destOrd="0" parTransId="{FEE575DD-BC2B-43F1-B7B3-1FB58913420B}" sibTransId="{E5A9649F-627B-4189-AF8D-1469E6DE7B6A}"/>
    <dgm:cxn modelId="{610342E8-B2B8-4CCC-BD59-8A7641BF8839}" type="presOf" srcId="{CA8DA42A-209D-4E09-B4E5-C5D6F44DAD10}" destId="{9DE79E46-183B-477C-8A00-A7D0F019E20B}" srcOrd="0" destOrd="0" presId="urn:microsoft.com/office/officeart/2009/3/layout/HorizontalOrganizationChart"/>
    <dgm:cxn modelId="{287E79D7-4A32-49D2-AA49-708A7068A577}" type="presOf" srcId="{5DFBB33F-A34E-426F-BBE8-BAE71333FE75}" destId="{DB4A202F-858A-46CB-BFA2-226DD4571633}" srcOrd="0" destOrd="0" presId="urn:microsoft.com/office/officeart/2009/3/layout/HorizontalOrganizationChart"/>
    <dgm:cxn modelId="{2056C8BA-9C79-45E5-95E8-9C19642DFEF5}" type="presOf" srcId="{347E8D78-6274-4751-AB86-CB301B8A54B2}" destId="{912C4BFC-DE5D-4A74-8684-6031D6213096}" srcOrd="1" destOrd="0" presId="urn:microsoft.com/office/officeart/2009/3/layout/HorizontalOrganizationChart"/>
    <dgm:cxn modelId="{20157740-00E8-47BA-814D-4B00EAB50DBD}" type="presOf" srcId="{E1D1FEA0-FC40-4C5E-BEA2-FE12A011635D}" destId="{CCC39A70-DBC4-4888-BCC2-57BDC5C0E58A}" srcOrd="0" destOrd="0" presId="urn:microsoft.com/office/officeart/2009/3/layout/HorizontalOrganizationChart"/>
    <dgm:cxn modelId="{A244EBB0-36FE-46B9-8A30-1ED9EA07B66C}" type="presOf" srcId="{AEC4F66D-A471-4C22-9BB0-25094D7BF1FD}" destId="{F28D572E-8997-4FDA-8288-B8AC3A2B3794}" srcOrd="1" destOrd="0" presId="urn:microsoft.com/office/officeart/2009/3/layout/HorizontalOrganizationChart"/>
    <dgm:cxn modelId="{FE56DDDF-AC1C-4896-AEE5-31C257F69822}" type="presOf" srcId="{22C6C174-C2C5-47BD-9E03-18129030B7F1}" destId="{386AD11A-0293-44BE-9759-7B612D6678E7}" srcOrd="0" destOrd="0" presId="urn:microsoft.com/office/officeart/2009/3/layout/HorizontalOrganizationChart"/>
    <dgm:cxn modelId="{CF0950EF-6979-4E15-A7CB-4BCB74A53E14}" type="presOf" srcId="{0AC20A29-C408-4939-B504-0A829605DA75}" destId="{315B5CB7-A077-4918-AAAF-5B0F777EC9EF}" srcOrd="1" destOrd="0" presId="urn:microsoft.com/office/officeart/2009/3/layout/HorizontalOrganizationChart"/>
    <dgm:cxn modelId="{184B1559-26C2-4E33-B788-C1388257C85B}" type="presOf" srcId="{16BBBF7B-E4C3-4253-A86D-9C0B801B884E}" destId="{4FFA7063-63D2-41CC-A234-349059A45B8A}" srcOrd="1" destOrd="0" presId="urn:microsoft.com/office/officeart/2009/3/layout/HorizontalOrganizationChart"/>
    <dgm:cxn modelId="{7D47BCBB-B1FA-4978-A773-6107DD80CF13}" type="presOf" srcId="{9612FA01-16DB-495F-9A38-44B4D6E6C023}" destId="{584AA2DB-6901-45D4-B509-5D5181B36E70}" srcOrd="0" destOrd="0" presId="urn:microsoft.com/office/officeart/2009/3/layout/HorizontalOrganizationChart"/>
    <dgm:cxn modelId="{0E733406-EDCC-4678-A0E4-B1A189C39213}" type="presOf" srcId="{A98744D2-2BEC-46E8-865A-033EB67C0DE6}" destId="{05E7BFBC-BE8E-4F3A-B575-27A00E27ACB3}" srcOrd="1" destOrd="0" presId="urn:microsoft.com/office/officeart/2009/3/layout/HorizontalOrganizationChart"/>
    <dgm:cxn modelId="{D799BE60-3841-42A0-931F-AEEC399C17C5}" type="presOf" srcId="{C7459C07-0984-4634-BE83-0095F22915FF}" destId="{65FF03B5-F9E8-4AB4-A254-A741C49CB845}" srcOrd="0" destOrd="0" presId="urn:microsoft.com/office/officeart/2009/3/layout/HorizontalOrganizationChart"/>
    <dgm:cxn modelId="{18EB7177-19B1-4F73-9481-8B3A3CD53988}" type="presOf" srcId="{7B8904C6-84D0-4CF7-B07D-B9C616B990D3}" destId="{5D056F93-9652-45D0-96A0-C188B32AD0CA}" srcOrd="0" destOrd="0" presId="urn:microsoft.com/office/officeart/2009/3/layout/HorizontalOrganizationChart"/>
    <dgm:cxn modelId="{23423A43-E7C3-4D00-A40B-37C5B6E61C7C}" type="presOf" srcId="{E1D1FEA0-FC40-4C5E-BEA2-FE12A011635D}" destId="{70FCEB63-4B56-40BE-AA4C-32AA21F8D670}" srcOrd="1" destOrd="0" presId="urn:microsoft.com/office/officeart/2009/3/layout/HorizontalOrganizationChart"/>
    <dgm:cxn modelId="{50B59E10-658B-4E53-906F-080B93321D4E}" srcId="{FDE676AE-F9C3-4C95-BF3B-65FEDF151F82}" destId="{A453798A-38A2-41A1-A3E3-EC0F56DEACC0}" srcOrd="1" destOrd="0" parTransId="{435CDB83-50C2-4E71-816C-1C3936FE622A}" sibTransId="{F069C690-6B0E-463D-B64B-88ACB70C1305}"/>
    <dgm:cxn modelId="{841463F7-4E99-4DAF-88A4-6EB46660C028}" type="presOf" srcId="{6169455F-1854-4C51-9312-AB5CCC13FC40}" destId="{3C941C0D-7E1A-4491-8D0B-2DFDED3CC50E}" srcOrd="0" destOrd="0" presId="urn:microsoft.com/office/officeart/2009/3/layout/HorizontalOrganizationChart"/>
    <dgm:cxn modelId="{15F09DF6-35D7-47B8-B880-F872C351CE9F}" type="presOf" srcId="{A453798A-38A2-41A1-A3E3-EC0F56DEACC0}" destId="{E7EB76A9-1534-44C1-9E61-89BDFE819371}" srcOrd="1" destOrd="0" presId="urn:microsoft.com/office/officeart/2009/3/layout/HorizontalOrganizationChart"/>
    <dgm:cxn modelId="{45DC4FE3-B1ED-4676-80A2-A04A62ED8127}" type="presOf" srcId="{120309CF-12A2-4551-B929-5892262D5BCB}" destId="{724832B2-BFE7-4747-8C31-DBD9C0B5AC13}" srcOrd="1" destOrd="0" presId="urn:microsoft.com/office/officeart/2009/3/layout/HorizontalOrganizationChart"/>
    <dgm:cxn modelId="{7EB63235-9352-4778-870F-C737FF8B0072}" type="presOf" srcId="{FB29E3ED-2589-4EA9-B98E-1C5DA4544E7B}" destId="{7BD65542-9642-4599-9DAC-B848753BCD75}" srcOrd="0" destOrd="0" presId="urn:microsoft.com/office/officeart/2009/3/layout/HorizontalOrganizationChart"/>
    <dgm:cxn modelId="{4516B949-6CFC-4A5D-9433-79DDDF2FA355}" srcId="{347E8D78-6274-4751-AB86-CB301B8A54B2}" destId="{0AC20A29-C408-4939-B504-0A829605DA75}" srcOrd="1" destOrd="0" parTransId="{BED4088F-C50B-46B8-A471-1054313CA3A1}" sibTransId="{D5422920-825D-4286-B1BA-53E478B726DF}"/>
    <dgm:cxn modelId="{1BEE2932-55A1-4395-A238-BCC9469FD2B2}" type="presOf" srcId="{435CDB83-50C2-4E71-816C-1C3936FE622A}" destId="{F66A624C-631D-4C5A-977F-3B43CC17B1E3}" srcOrd="0" destOrd="0" presId="urn:microsoft.com/office/officeart/2009/3/layout/HorizontalOrganizationChart"/>
    <dgm:cxn modelId="{E99B2AE0-6D12-4B26-86F2-F5DDC5700982}" srcId="{120309CF-12A2-4551-B929-5892262D5BCB}" destId="{16BBBF7B-E4C3-4253-A86D-9C0B801B884E}" srcOrd="1" destOrd="0" parTransId="{FBACE76E-B105-4821-AEDD-9EDC521B516E}" sibTransId="{0046F64E-5787-4F62-A90C-4E567E2A3BE1}"/>
    <dgm:cxn modelId="{F09382E0-59B4-4FCF-BFCE-0A22CD36DCC5}" srcId="{5DFBB33F-A34E-426F-BBE8-BAE71333FE75}" destId="{AEC4F66D-A471-4C22-9BB0-25094D7BF1FD}" srcOrd="0" destOrd="0" parTransId="{DA2C493E-EA32-4F77-9C01-04D3FFB66919}" sibTransId="{2A869AE5-94EF-4D11-90B0-AE68E0186683}"/>
    <dgm:cxn modelId="{95244CD3-7DFC-49D1-BF6F-A70E3AC0699E}" type="presOf" srcId="{BED4088F-C50B-46B8-A471-1054313CA3A1}" destId="{B5AB4CF5-E0F8-4E25-B4FE-8100AD7E0887}" srcOrd="0" destOrd="0" presId="urn:microsoft.com/office/officeart/2009/3/layout/HorizontalOrganizationChart"/>
    <dgm:cxn modelId="{17D8D4E8-7CF6-4371-9E17-879687058F94}" srcId="{5DFBB33F-A34E-426F-BBE8-BAE71333FE75}" destId="{2A4372CF-A1C0-4675-9A88-30B21DC9D784}" srcOrd="1" destOrd="0" parTransId="{F27C523C-D075-4220-B847-06B5552E7204}" sibTransId="{411DDAF2-73D0-417E-9573-FDC5EF5AD6CB}"/>
    <dgm:cxn modelId="{47EFD6FA-2709-449F-899D-F928D2705620}" type="presOf" srcId="{FBACE76E-B105-4821-AEDD-9EDC521B516E}" destId="{16325513-7D66-4040-A990-8F78698244A7}" srcOrd="0" destOrd="0" presId="urn:microsoft.com/office/officeart/2009/3/layout/HorizontalOrganizationChart"/>
    <dgm:cxn modelId="{A1C84A84-C6A3-48F4-9E7F-72DD854FE410}" type="presOf" srcId="{6169455F-1854-4C51-9312-AB5CCC13FC40}" destId="{64546ABA-35AF-436F-B13D-5B3C35C86BE7}" srcOrd="1" destOrd="0" presId="urn:microsoft.com/office/officeart/2009/3/layout/HorizontalOrganizationChart"/>
    <dgm:cxn modelId="{623E6360-6A13-4470-93E9-6B522BFD5D95}" srcId="{6169455F-1854-4C51-9312-AB5CCC13FC40}" destId="{347E8D78-6274-4751-AB86-CB301B8A54B2}" srcOrd="0" destOrd="0" parTransId="{C7459C07-0984-4634-BE83-0095F22915FF}" sibTransId="{3B5E0F4F-10EB-42F2-A45B-BCCF8198BE08}"/>
    <dgm:cxn modelId="{00A87891-818A-4A1D-8B42-12D2065889FD}" type="presOf" srcId="{347E8D78-6274-4751-AB86-CB301B8A54B2}" destId="{494936F6-C3FD-44E1-A927-EBAB96AF4A25}" srcOrd="0" destOrd="0" presId="urn:microsoft.com/office/officeart/2009/3/layout/HorizontalOrganizationChart"/>
    <dgm:cxn modelId="{BA9CCC68-E3C0-436A-9F47-31757AB537DC}" type="presOf" srcId="{5DFBB33F-A34E-426F-BBE8-BAE71333FE75}" destId="{AD65F245-BBE9-4DD4-A913-FA94B5667A67}" srcOrd="1" destOrd="0" presId="urn:microsoft.com/office/officeart/2009/3/layout/HorizontalOrganizationChart"/>
    <dgm:cxn modelId="{32B3AC8B-1A2F-4334-AEB6-A22077D6725A}" type="presOf" srcId="{A39DE37C-6A91-47BD-8EC0-CD87E1C4D2A9}" destId="{3D0B9960-3AF7-443D-91CB-75B736E7C93D}" srcOrd="0" destOrd="0" presId="urn:microsoft.com/office/officeart/2009/3/layout/HorizontalOrganizationChart"/>
    <dgm:cxn modelId="{0A987302-268A-471A-B2B5-68F9C5F5C1A7}" srcId="{FDE676AE-F9C3-4C95-BF3B-65FEDF151F82}" destId="{5DFBB33F-A34E-426F-BBE8-BAE71333FE75}" srcOrd="0" destOrd="0" parTransId="{DD477FC2-ED09-46FC-A3E6-9B5EDD7C5D0E}" sibTransId="{6DE52B11-FE87-4EAB-85B7-B878F4560653}"/>
    <dgm:cxn modelId="{E8CC0D48-6BCD-4B67-92DD-C5AECEBE72CF}" type="presOf" srcId="{2A4372CF-A1C0-4675-9A88-30B21DC9D784}" destId="{D17E27FD-F9D5-4DF1-AD00-E3F5205386B1}" srcOrd="1" destOrd="0" presId="urn:microsoft.com/office/officeart/2009/3/layout/HorizontalOrganizationChart"/>
    <dgm:cxn modelId="{489CD498-1B42-4A66-A21B-0BAE78185E32}" type="presOf" srcId="{FDE676AE-F9C3-4C95-BF3B-65FEDF151F82}" destId="{41DB03EF-1AE3-4D89-B993-27C9CF959A4A}" srcOrd="1" destOrd="0" presId="urn:microsoft.com/office/officeart/2009/3/layout/HorizontalOrganizationChart"/>
    <dgm:cxn modelId="{05123D25-D8A8-4795-9905-7CCF36C0EB2F}" srcId="{5DFBB33F-A34E-426F-BBE8-BAE71333FE75}" destId="{A98744D2-2BEC-46E8-865A-033EB67C0DE6}" srcOrd="2" destOrd="0" parTransId="{A39DE37C-6A91-47BD-8EC0-CD87E1C4D2A9}" sibTransId="{D0BB19F4-A52B-4F17-9BAA-7CFBEC1EBE1C}"/>
    <dgm:cxn modelId="{94738CE1-9215-4556-B88A-3BDC7A487ABD}" type="presOf" srcId="{FEE575DD-BC2B-43F1-B7B3-1FB58913420B}" destId="{66D2408C-CF11-4742-87DC-81EF5DFEA96B}" srcOrd="0" destOrd="0" presId="urn:microsoft.com/office/officeart/2009/3/layout/HorizontalOrganizationChart"/>
    <dgm:cxn modelId="{692D2670-B2A0-4C19-AE6B-45FF865503C2}" type="presOf" srcId="{DD477FC2-ED09-46FC-A3E6-9B5EDD7C5D0E}" destId="{4AD9E124-3407-48E0-8942-A447A1D12F53}" srcOrd="0" destOrd="0" presId="urn:microsoft.com/office/officeart/2009/3/layout/HorizontalOrganizationChart"/>
    <dgm:cxn modelId="{5B228DFB-C4CB-482B-A592-9611B546029C}" srcId="{6169455F-1854-4C51-9312-AB5CCC13FC40}" destId="{120309CF-12A2-4551-B929-5892262D5BCB}" srcOrd="1" destOrd="0" parTransId="{7B8904C6-84D0-4CF7-B07D-B9C616B990D3}" sibTransId="{9B96623D-3854-49C3-9826-4FE78E4135CA}"/>
    <dgm:cxn modelId="{D4F64357-C578-44A7-BFB6-81231226434A}" type="presOf" srcId="{A1057BCB-43AD-4266-BE79-117513D8AF4B}" destId="{6A96B733-995F-4074-8D50-E06D8181FD34}" srcOrd="0" destOrd="0" presId="urn:microsoft.com/office/officeart/2009/3/layout/HorizontalOrganizationChart"/>
    <dgm:cxn modelId="{D536CE3F-2FCC-4137-B598-091EBE0C2AEF}" type="presOf" srcId="{120309CF-12A2-4551-B929-5892262D5BCB}" destId="{01DB13F7-DAF7-44D4-A88D-5B8179884FF2}" srcOrd="0" destOrd="0" presId="urn:microsoft.com/office/officeart/2009/3/layout/HorizontalOrganizationChart"/>
    <dgm:cxn modelId="{AAE3DF6F-EDA6-497C-8DAC-DA79794B0936}" type="presOf" srcId="{AEC4F66D-A471-4C22-9BB0-25094D7BF1FD}" destId="{59FCD2D7-4769-4E3F-BCB8-628B3EABD063}" srcOrd="0" destOrd="0" presId="urn:microsoft.com/office/officeart/2009/3/layout/HorizontalOrganizationChart"/>
    <dgm:cxn modelId="{063A12FF-1871-4D99-B825-054572C943D8}" type="presOf" srcId="{A453798A-38A2-41A1-A3E3-EC0F56DEACC0}" destId="{E3AE1467-2BD5-4A5A-9C57-B2DA282DFC0C}" srcOrd="0" destOrd="0" presId="urn:microsoft.com/office/officeart/2009/3/layout/HorizontalOrganizationChart"/>
    <dgm:cxn modelId="{ECC7D13E-834C-461A-A4FD-AF18DBCAAC7C}" srcId="{347E8D78-6274-4751-AB86-CB301B8A54B2}" destId="{E1D1FEA0-FC40-4C5E-BEA2-FE12A011635D}" srcOrd="0" destOrd="0" parTransId="{CA8DA42A-209D-4E09-B4E5-C5D6F44DAD10}" sibTransId="{4FE1D322-B6D9-47D6-B9FE-30D455399890}"/>
    <dgm:cxn modelId="{1560E304-0EDE-4267-B9B7-3345362BD34D}" type="presParOf" srcId="{6A96B733-995F-4074-8D50-E06D8181FD34}" destId="{23B13DD4-30B8-4B97-8660-388C4BDD0275}" srcOrd="0" destOrd="0" presId="urn:microsoft.com/office/officeart/2009/3/layout/HorizontalOrganizationChart"/>
    <dgm:cxn modelId="{1C77512C-D0FD-4063-8285-86F5C472749E}" type="presParOf" srcId="{23B13DD4-30B8-4B97-8660-388C4BDD0275}" destId="{8BCEB70E-DC26-4094-89AC-90CB43745945}" srcOrd="0" destOrd="0" presId="urn:microsoft.com/office/officeart/2009/3/layout/HorizontalOrganizationChart"/>
    <dgm:cxn modelId="{7F6EA06D-3C1E-43F9-AE32-7CB49D885697}" type="presParOf" srcId="{8BCEB70E-DC26-4094-89AC-90CB43745945}" destId="{386AD11A-0293-44BE-9759-7B612D6678E7}" srcOrd="0" destOrd="0" presId="urn:microsoft.com/office/officeart/2009/3/layout/HorizontalOrganizationChart"/>
    <dgm:cxn modelId="{A17FB015-2A54-469A-93F5-4BAE889F682F}" type="presParOf" srcId="{8BCEB70E-DC26-4094-89AC-90CB43745945}" destId="{4458FE73-6580-450A-9C5D-CA3804D9BAB6}" srcOrd="1" destOrd="0" presId="urn:microsoft.com/office/officeart/2009/3/layout/HorizontalOrganizationChart"/>
    <dgm:cxn modelId="{9C30CF64-6AC3-413B-8B1A-F8C148954213}" type="presParOf" srcId="{23B13DD4-30B8-4B97-8660-388C4BDD0275}" destId="{5F289887-A625-4206-8C5A-478E374DDAA7}" srcOrd="1" destOrd="0" presId="urn:microsoft.com/office/officeart/2009/3/layout/HorizontalOrganizationChart"/>
    <dgm:cxn modelId="{791DA06C-8039-4876-990F-BA7B14024540}" type="presParOf" srcId="{5F289887-A625-4206-8C5A-478E374DDAA7}" destId="{CE4007F8-C959-438A-8D22-6B9B3303016B}" srcOrd="0" destOrd="0" presId="urn:microsoft.com/office/officeart/2009/3/layout/HorizontalOrganizationChart"/>
    <dgm:cxn modelId="{88867EF1-3F4B-433E-9F09-4B1887C7C85B}" type="presParOf" srcId="{5F289887-A625-4206-8C5A-478E374DDAA7}" destId="{CE40C740-2107-4BF9-997B-96174B1B9DDC}" srcOrd="1" destOrd="0" presId="urn:microsoft.com/office/officeart/2009/3/layout/HorizontalOrganizationChart"/>
    <dgm:cxn modelId="{6F75AFDA-3F79-4819-87F2-F8F62B7C8D79}" type="presParOf" srcId="{CE40C740-2107-4BF9-997B-96174B1B9DDC}" destId="{9B576445-6DD3-4981-87EA-3CAC320AE3CA}" srcOrd="0" destOrd="0" presId="urn:microsoft.com/office/officeart/2009/3/layout/HorizontalOrganizationChart"/>
    <dgm:cxn modelId="{BF02FA53-D476-444A-837E-7D19DC46B349}" type="presParOf" srcId="{9B576445-6DD3-4981-87EA-3CAC320AE3CA}" destId="{A1EDFCFD-4B2F-4C96-A8B9-92DDB0F09B7A}" srcOrd="0" destOrd="0" presId="urn:microsoft.com/office/officeart/2009/3/layout/HorizontalOrganizationChart"/>
    <dgm:cxn modelId="{27EC349D-B9C4-4035-B363-F611BD008FD8}" type="presParOf" srcId="{9B576445-6DD3-4981-87EA-3CAC320AE3CA}" destId="{41DB03EF-1AE3-4D89-B993-27C9CF959A4A}" srcOrd="1" destOrd="0" presId="urn:microsoft.com/office/officeart/2009/3/layout/HorizontalOrganizationChart"/>
    <dgm:cxn modelId="{1CAD0E7C-A4FD-4829-856F-1A74F86DD199}" type="presParOf" srcId="{CE40C740-2107-4BF9-997B-96174B1B9DDC}" destId="{4E08AC81-CC8D-4CAB-B74D-A08333A15EF6}" srcOrd="1" destOrd="0" presId="urn:microsoft.com/office/officeart/2009/3/layout/HorizontalOrganizationChart"/>
    <dgm:cxn modelId="{EE75DE25-8D8E-4A53-A987-03DBC2E65DCC}" type="presParOf" srcId="{4E08AC81-CC8D-4CAB-B74D-A08333A15EF6}" destId="{4AD9E124-3407-48E0-8942-A447A1D12F53}" srcOrd="0" destOrd="0" presId="urn:microsoft.com/office/officeart/2009/3/layout/HorizontalOrganizationChart"/>
    <dgm:cxn modelId="{C1145E28-30FD-4850-B0F2-C76924568617}" type="presParOf" srcId="{4E08AC81-CC8D-4CAB-B74D-A08333A15EF6}" destId="{E8557CC0-1A3D-43C1-B236-3F764B1F8E06}" srcOrd="1" destOrd="0" presId="urn:microsoft.com/office/officeart/2009/3/layout/HorizontalOrganizationChart"/>
    <dgm:cxn modelId="{8DFDE0CF-A144-4596-B684-DECBF8494893}" type="presParOf" srcId="{E8557CC0-1A3D-43C1-B236-3F764B1F8E06}" destId="{ADB34EF4-14FC-4D32-BDF5-64E3711E9F04}" srcOrd="0" destOrd="0" presId="urn:microsoft.com/office/officeart/2009/3/layout/HorizontalOrganizationChart"/>
    <dgm:cxn modelId="{76BF28E3-9362-44B8-80D2-15270A4BAEEC}" type="presParOf" srcId="{ADB34EF4-14FC-4D32-BDF5-64E3711E9F04}" destId="{DB4A202F-858A-46CB-BFA2-226DD4571633}" srcOrd="0" destOrd="0" presId="urn:microsoft.com/office/officeart/2009/3/layout/HorizontalOrganizationChart"/>
    <dgm:cxn modelId="{B6165E51-1034-49D2-9CB9-AACB310A5FB6}" type="presParOf" srcId="{ADB34EF4-14FC-4D32-BDF5-64E3711E9F04}" destId="{AD65F245-BBE9-4DD4-A913-FA94B5667A67}" srcOrd="1" destOrd="0" presId="urn:microsoft.com/office/officeart/2009/3/layout/HorizontalOrganizationChart"/>
    <dgm:cxn modelId="{9B6BAA88-0F48-4937-A4AD-3FCCEC004BED}" type="presParOf" srcId="{E8557CC0-1A3D-43C1-B236-3F764B1F8E06}" destId="{AEB45A88-4FD2-4A7D-BB6F-06AF195EADFA}" srcOrd="1" destOrd="0" presId="urn:microsoft.com/office/officeart/2009/3/layout/HorizontalOrganizationChart"/>
    <dgm:cxn modelId="{5599F71B-DC7E-44B7-B88F-DE1BD056C53E}" type="presParOf" srcId="{AEB45A88-4FD2-4A7D-BB6F-06AF195EADFA}" destId="{9049822F-8571-4D3F-A40B-CB9C477FE8B8}" srcOrd="0" destOrd="0" presId="urn:microsoft.com/office/officeart/2009/3/layout/HorizontalOrganizationChart"/>
    <dgm:cxn modelId="{E3F2F425-C803-4237-84A0-4AB65DD0C909}" type="presParOf" srcId="{AEB45A88-4FD2-4A7D-BB6F-06AF195EADFA}" destId="{1F22645B-D23C-4D9C-8F49-741326557DC0}" srcOrd="1" destOrd="0" presId="urn:microsoft.com/office/officeart/2009/3/layout/HorizontalOrganizationChart"/>
    <dgm:cxn modelId="{50979C3D-D93E-4C5C-A996-5EA33A87F9D8}" type="presParOf" srcId="{1F22645B-D23C-4D9C-8F49-741326557DC0}" destId="{3BE2B610-CCEA-4B85-92BD-1D18123BAA39}" srcOrd="0" destOrd="0" presId="urn:microsoft.com/office/officeart/2009/3/layout/HorizontalOrganizationChart"/>
    <dgm:cxn modelId="{2D26BAE2-1DA8-4D75-8B3B-8D5D0A27176C}" type="presParOf" srcId="{3BE2B610-CCEA-4B85-92BD-1D18123BAA39}" destId="{59FCD2D7-4769-4E3F-BCB8-628B3EABD063}" srcOrd="0" destOrd="0" presId="urn:microsoft.com/office/officeart/2009/3/layout/HorizontalOrganizationChart"/>
    <dgm:cxn modelId="{D151C3D8-3575-43FF-854A-1A663C4F4D9A}" type="presParOf" srcId="{3BE2B610-CCEA-4B85-92BD-1D18123BAA39}" destId="{F28D572E-8997-4FDA-8288-B8AC3A2B3794}" srcOrd="1" destOrd="0" presId="urn:microsoft.com/office/officeart/2009/3/layout/HorizontalOrganizationChart"/>
    <dgm:cxn modelId="{EFA899D1-2DBB-48BC-A105-E983325B1D24}" type="presParOf" srcId="{1F22645B-D23C-4D9C-8F49-741326557DC0}" destId="{DCDA2E82-A4FA-41BF-8C65-F78CBB000979}" srcOrd="1" destOrd="0" presId="urn:microsoft.com/office/officeart/2009/3/layout/HorizontalOrganizationChart"/>
    <dgm:cxn modelId="{F4613C46-C229-44B8-8BD8-B5DC6DF8FE16}" type="presParOf" srcId="{1F22645B-D23C-4D9C-8F49-741326557DC0}" destId="{BC6C610F-43A1-41B5-A8DA-126F71841D9C}" srcOrd="2" destOrd="0" presId="urn:microsoft.com/office/officeart/2009/3/layout/HorizontalOrganizationChart"/>
    <dgm:cxn modelId="{41CA3ADA-7D0E-411D-B42A-1B1342C36AF6}" type="presParOf" srcId="{AEB45A88-4FD2-4A7D-BB6F-06AF195EADFA}" destId="{C0412BB7-14A7-4C5F-AA71-764E38729343}" srcOrd="2" destOrd="0" presId="urn:microsoft.com/office/officeart/2009/3/layout/HorizontalOrganizationChart"/>
    <dgm:cxn modelId="{F2C8B93E-7C85-4BA4-BF75-1C2DE0EDDE30}" type="presParOf" srcId="{AEB45A88-4FD2-4A7D-BB6F-06AF195EADFA}" destId="{BC8BE875-73FB-491B-971C-C1048F04AA6B}" srcOrd="3" destOrd="0" presId="urn:microsoft.com/office/officeart/2009/3/layout/HorizontalOrganizationChart"/>
    <dgm:cxn modelId="{0ACDF2F5-F5B6-402C-9DCA-2FF71991CA5D}" type="presParOf" srcId="{BC8BE875-73FB-491B-971C-C1048F04AA6B}" destId="{79740953-B433-4893-82B0-D69DD2EC738C}" srcOrd="0" destOrd="0" presId="urn:microsoft.com/office/officeart/2009/3/layout/HorizontalOrganizationChart"/>
    <dgm:cxn modelId="{DD251561-EFAC-406F-BCF4-37B93EBC86E7}" type="presParOf" srcId="{79740953-B433-4893-82B0-D69DD2EC738C}" destId="{8CF1B8A4-2824-481C-84AC-F387BA63AB06}" srcOrd="0" destOrd="0" presId="urn:microsoft.com/office/officeart/2009/3/layout/HorizontalOrganizationChart"/>
    <dgm:cxn modelId="{D082099A-27D1-46EE-82F4-0A8B5EE1F845}" type="presParOf" srcId="{79740953-B433-4893-82B0-D69DD2EC738C}" destId="{D17E27FD-F9D5-4DF1-AD00-E3F5205386B1}" srcOrd="1" destOrd="0" presId="urn:microsoft.com/office/officeart/2009/3/layout/HorizontalOrganizationChart"/>
    <dgm:cxn modelId="{0818D684-DEF2-40AA-A5AC-41794E84A0DC}" type="presParOf" srcId="{BC8BE875-73FB-491B-971C-C1048F04AA6B}" destId="{29E4F73F-17F9-46CC-B5B3-9331C506D1E8}" srcOrd="1" destOrd="0" presId="urn:microsoft.com/office/officeart/2009/3/layout/HorizontalOrganizationChart"/>
    <dgm:cxn modelId="{599C05F8-7EB3-4BAA-9384-FCDF6AA29985}" type="presParOf" srcId="{BC8BE875-73FB-491B-971C-C1048F04AA6B}" destId="{185E047B-4A31-4508-8DF3-85096007FADC}" srcOrd="2" destOrd="0" presId="urn:microsoft.com/office/officeart/2009/3/layout/HorizontalOrganizationChart"/>
    <dgm:cxn modelId="{FFF2C18A-634E-4454-8FC6-913B456BDB79}" type="presParOf" srcId="{AEB45A88-4FD2-4A7D-BB6F-06AF195EADFA}" destId="{3D0B9960-3AF7-443D-91CB-75B736E7C93D}" srcOrd="4" destOrd="0" presId="urn:microsoft.com/office/officeart/2009/3/layout/HorizontalOrganizationChart"/>
    <dgm:cxn modelId="{E91EFC3E-9AC0-4DEC-9253-754518CB3CB7}" type="presParOf" srcId="{AEB45A88-4FD2-4A7D-BB6F-06AF195EADFA}" destId="{C432536A-DEE8-4248-B34E-03335A01F39C}" srcOrd="5" destOrd="0" presId="urn:microsoft.com/office/officeart/2009/3/layout/HorizontalOrganizationChart"/>
    <dgm:cxn modelId="{F938B428-2E7E-4709-9576-E1C718CC1EE3}" type="presParOf" srcId="{C432536A-DEE8-4248-B34E-03335A01F39C}" destId="{E6831D83-6991-4C45-96D9-149F96FCE410}" srcOrd="0" destOrd="0" presId="urn:microsoft.com/office/officeart/2009/3/layout/HorizontalOrganizationChart"/>
    <dgm:cxn modelId="{6B792715-CC53-45B4-A137-D20682DFBB1A}" type="presParOf" srcId="{E6831D83-6991-4C45-96D9-149F96FCE410}" destId="{75B47120-2BE3-4CAE-A29D-852B3F0E6F14}" srcOrd="0" destOrd="0" presId="urn:microsoft.com/office/officeart/2009/3/layout/HorizontalOrganizationChart"/>
    <dgm:cxn modelId="{96146C35-17FE-498E-8C45-62A6BC5C5E0B}" type="presParOf" srcId="{E6831D83-6991-4C45-96D9-149F96FCE410}" destId="{05E7BFBC-BE8E-4F3A-B575-27A00E27ACB3}" srcOrd="1" destOrd="0" presId="urn:microsoft.com/office/officeart/2009/3/layout/HorizontalOrganizationChart"/>
    <dgm:cxn modelId="{9BA7BD93-0B47-4DF0-8BED-010367A7CE34}" type="presParOf" srcId="{C432536A-DEE8-4248-B34E-03335A01F39C}" destId="{DA5A0C75-11BB-4266-BE7A-16DB046DB67A}" srcOrd="1" destOrd="0" presId="urn:microsoft.com/office/officeart/2009/3/layout/HorizontalOrganizationChart"/>
    <dgm:cxn modelId="{D999A116-6D3A-46D4-9733-9B4C5FBCE6E4}" type="presParOf" srcId="{C432536A-DEE8-4248-B34E-03335A01F39C}" destId="{F8E98D92-9633-4865-86DC-BBF262FAA4DF}" srcOrd="2" destOrd="0" presId="urn:microsoft.com/office/officeart/2009/3/layout/HorizontalOrganizationChart"/>
    <dgm:cxn modelId="{5F790A6D-8A08-4E59-ADB9-96C25FCC86CC}" type="presParOf" srcId="{E8557CC0-1A3D-43C1-B236-3F764B1F8E06}" destId="{69AFBE63-3288-46F0-AF44-EB80462840ED}" srcOrd="2" destOrd="0" presId="urn:microsoft.com/office/officeart/2009/3/layout/HorizontalOrganizationChart"/>
    <dgm:cxn modelId="{5CF62735-4FC4-43D0-80DF-9FC03154CEFD}" type="presParOf" srcId="{4E08AC81-CC8D-4CAB-B74D-A08333A15EF6}" destId="{F66A624C-631D-4C5A-977F-3B43CC17B1E3}" srcOrd="2" destOrd="0" presId="urn:microsoft.com/office/officeart/2009/3/layout/HorizontalOrganizationChart"/>
    <dgm:cxn modelId="{EC2CF0C8-51BE-4BBD-828A-AFDED147A964}" type="presParOf" srcId="{4E08AC81-CC8D-4CAB-B74D-A08333A15EF6}" destId="{9B14B2DC-11AE-4FF9-8B19-E03A46294AB1}" srcOrd="3" destOrd="0" presId="urn:microsoft.com/office/officeart/2009/3/layout/HorizontalOrganizationChart"/>
    <dgm:cxn modelId="{6A411AF8-ABC3-4E9A-A9F3-9CA1D705EAAE}" type="presParOf" srcId="{9B14B2DC-11AE-4FF9-8B19-E03A46294AB1}" destId="{C973E0A9-EE71-4786-9AA2-A2DFCE6C53CE}" srcOrd="0" destOrd="0" presId="urn:microsoft.com/office/officeart/2009/3/layout/HorizontalOrganizationChart"/>
    <dgm:cxn modelId="{9FD2EF6B-9430-4285-ADD2-4A2AEE876987}" type="presParOf" srcId="{C973E0A9-EE71-4786-9AA2-A2DFCE6C53CE}" destId="{E3AE1467-2BD5-4A5A-9C57-B2DA282DFC0C}" srcOrd="0" destOrd="0" presId="urn:microsoft.com/office/officeart/2009/3/layout/HorizontalOrganizationChart"/>
    <dgm:cxn modelId="{8CC2CB87-F6F5-4BDA-AF7F-1D01EDE10F5D}" type="presParOf" srcId="{C973E0A9-EE71-4786-9AA2-A2DFCE6C53CE}" destId="{E7EB76A9-1534-44C1-9E61-89BDFE819371}" srcOrd="1" destOrd="0" presId="urn:microsoft.com/office/officeart/2009/3/layout/HorizontalOrganizationChart"/>
    <dgm:cxn modelId="{BB02AC94-96BA-44E8-A3EB-CE07A1306C60}" type="presParOf" srcId="{9B14B2DC-11AE-4FF9-8B19-E03A46294AB1}" destId="{07D8AFAD-26F4-4E35-95D0-16D04690829E}" srcOrd="1" destOrd="0" presId="urn:microsoft.com/office/officeart/2009/3/layout/HorizontalOrganizationChart"/>
    <dgm:cxn modelId="{C04F2D24-9E3A-4271-9F5B-24413EB02649}" type="presParOf" srcId="{9B14B2DC-11AE-4FF9-8B19-E03A46294AB1}" destId="{71138ACE-22E1-4D19-97B2-C9E35C2D5A79}" srcOrd="2" destOrd="0" presId="urn:microsoft.com/office/officeart/2009/3/layout/HorizontalOrganizationChart"/>
    <dgm:cxn modelId="{CAC95917-9C7B-41F3-BA2F-8CFF4A0BB188}" type="presParOf" srcId="{CE40C740-2107-4BF9-997B-96174B1B9DDC}" destId="{E2BFFD0E-C74A-4AEB-AF0F-380335517314}" srcOrd="2" destOrd="0" presId="urn:microsoft.com/office/officeart/2009/3/layout/HorizontalOrganizationChart"/>
    <dgm:cxn modelId="{8BFB0C5A-BC01-42D3-8FB4-52FABBD1B3A7}" type="presParOf" srcId="{5F289887-A625-4206-8C5A-478E374DDAA7}" destId="{66D2408C-CF11-4742-87DC-81EF5DFEA96B}" srcOrd="2" destOrd="0" presId="urn:microsoft.com/office/officeart/2009/3/layout/HorizontalOrganizationChart"/>
    <dgm:cxn modelId="{C191B034-6C03-4C5A-9815-7B0E2D67C9E6}" type="presParOf" srcId="{5F289887-A625-4206-8C5A-478E374DDAA7}" destId="{78ED5AA7-45E0-48E9-8CAF-4EE981F8D188}" srcOrd="3" destOrd="0" presId="urn:microsoft.com/office/officeart/2009/3/layout/HorizontalOrganizationChart"/>
    <dgm:cxn modelId="{959094BF-7EB2-4204-A70D-AE3D0F8D7669}" type="presParOf" srcId="{78ED5AA7-45E0-48E9-8CAF-4EE981F8D188}" destId="{47C99FC1-CED9-4BA7-BA8A-41C192373A3B}" srcOrd="0" destOrd="0" presId="urn:microsoft.com/office/officeart/2009/3/layout/HorizontalOrganizationChart"/>
    <dgm:cxn modelId="{F542A6B9-6714-45D9-B379-F9BF86D882E7}" type="presParOf" srcId="{47C99FC1-CED9-4BA7-BA8A-41C192373A3B}" destId="{3C941C0D-7E1A-4491-8D0B-2DFDED3CC50E}" srcOrd="0" destOrd="0" presId="urn:microsoft.com/office/officeart/2009/3/layout/HorizontalOrganizationChart"/>
    <dgm:cxn modelId="{3595BC64-50A6-47F3-A5D6-9DF4F3DF4E37}" type="presParOf" srcId="{47C99FC1-CED9-4BA7-BA8A-41C192373A3B}" destId="{64546ABA-35AF-436F-B13D-5B3C35C86BE7}" srcOrd="1" destOrd="0" presId="urn:microsoft.com/office/officeart/2009/3/layout/HorizontalOrganizationChart"/>
    <dgm:cxn modelId="{71708B5B-55D8-41D3-B11B-B7C00A5FDEC9}" type="presParOf" srcId="{78ED5AA7-45E0-48E9-8CAF-4EE981F8D188}" destId="{9968C9AF-E9E2-4534-B2C1-174BA28D6883}" srcOrd="1" destOrd="0" presId="urn:microsoft.com/office/officeart/2009/3/layout/HorizontalOrganizationChart"/>
    <dgm:cxn modelId="{55B49070-FD1B-4E76-8ADA-B1B55CC4C74F}" type="presParOf" srcId="{9968C9AF-E9E2-4534-B2C1-174BA28D6883}" destId="{65FF03B5-F9E8-4AB4-A254-A741C49CB845}" srcOrd="0" destOrd="0" presId="urn:microsoft.com/office/officeart/2009/3/layout/HorizontalOrganizationChart"/>
    <dgm:cxn modelId="{01EAF991-D95A-4177-B66D-CF81AF7BDA84}" type="presParOf" srcId="{9968C9AF-E9E2-4534-B2C1-174BA28D6883}" destId="{589B3292-97B0-47BC-B3E1-3E0D6B7E44E4}" srcOrd="1" destOrd="0" presId="urn:microsoft.com/office/officeart/2009/3/layout/HorizontalOrganizationChart"/>
    <dgm:cxn modelId="{2759A6D0-E882-4936-A3C5-733A6D83E0BE}" type="presParOf" srcId="{589B3292-97B0-47BC-B3E1-3E0D6B7E44E4}" destId="{6F16F04E-C652-4ECF-B090-5AA432A99AFE}" srcOrd="0" destOrd="0" presId="urn:microsoft.com/office/officeart/2009/3/layout/HorizontalOrganizationChart"/>
    <dgm:cxn modelId="{26F07510-E094-49DC-92AA-4FDF07F952CA}" type="presParOf" srcId="{6F16F04E-C652-4ECF-B090-5AA432A99AFE}" destId="{494936F6-C3FD-44E1-A927-EBAB96AF4A25}" srcOrd="0" destOrd="0" presId="urn:microsoft.com/office/officeart/2009/3/layout/HorizontalOrganizationChart"/>
    <dgm:cxn modelId="{79BB5EE6-2053-4F5B-BA35-601FD8474990}" type="presParOf" srcId="{6F16F04E-C652-4ECF-B090-5AA432A99AFE}" destId="{912C4BFC-DE5D-4A74-8684-6031D6213096}" srcOrd="1" destOrd="0" presId="urn:microsoft.com/office/officeart/2009/3/layout/HorizontalOrganizationChart"/>
    <dgm:cxn modelId="{8D7818DA-A7A6-4482-B6FD-53344A1419B0}" type="presParOf" srcId="{589B3292-97B0-47BC-B3E1-3E0D6B7E44E4}" destId="{2BBC96DD-7EE0-40CE-B967-586D3367AAE7}" srcOrd="1" destOrd="0" presId="urn:microsoft.com/office/officeart/2009/3/layout/HorizontalOrganizationChart"/>
    <dgm:cxn modelId="{23EB3AAF-ACBD-4A09-BBD1-25457B02A9D1}" type="presParOf" srcId="{2BBC96DD-7EE0-40CE-B967-586D3367AAE7}" destId="{9DE79E46-183B-477C-8A00-A7D0F019E20B}" srcOrd="0" destOrd="0" presId="urn:microsoft.com/office/officeart/2009/3/layout/HorizontalOrganizationChart"/>
    <dgm:cxn modelId="{5057F4F4-CB79-49A0-8FA5-CCB6A02024F9}" type="presParOf" srcId="{2BBC96DD-7EE0-40CE-B967-586D3367AAE7}" destId="{F4663D4C-1CE6-4A0B-88B9-8B6940EA61FE}" srcOrd="1" destOrd="0" presId="urn:microsoft.com/office/officeart/2009/3/layout/HorizontalOrganizationChart"/>
    <dgm:cxn modelId="{6FF6294E-34BD-4B5F-87E7-8EC85A1CAD0D}" type="presParOf" srcId="{F4663D4C-1CE6-4A0B-88B9-8B6940EA61FE}" destId="{63505732-0119-4F83-BA79-23403AFE5229}" srcOrd="0" destOrd="0" presId="urn:microsoft.com/office/officeart/2009/3/layout/HorizontalOrganizationChart"/>
    <dgm:cxn modelId="{F22417AF-B84F-4235-9984-CFEC5809A768}" type="presParOf" srcId="{63505732-0119-4F83-BA79-23403AFE5229}" destId="{CCC39A70-DBC4-4888-BCC2-57BDC5C0E58A}" srcOrd="0" destOrd="0" presId="urn:microsoft.com/office/officeart/2009/3/layout/HorizontalOrganizationChart"/>
    <dgm:cxn modelId="{2DDDE66C-8929-4EBA-A61F-05BBDB9C1C5D}" type="presParOf" srcId="{63505732-0119-4F83-BA79-23403AFE5229}" destId="{70FCEB63-4B56-40BE-AA4C-32AA21F8D670}" srcOrd="1" destOrd="0" presId="urn:microsoft.com/office/officeart/2009/3/layout/HorizontalOrganizationChart"/>
    <dgm:cxn modelId="{665394D1-0EDB-4862-BDBF-F25912AD68C4}" type="presParOf" srcId="{F4663D4C-1CE6-4A0B-88B9-8B6940EA61FE}" destId="{37E42EFA-9F44-4774-A2BF-A65A666BAFD0}" srcOrd="1" destOrd="0" presId="urn:microsoft.com/office/officeart/2009/3/layout/HorizontalOrganizationChart"/>
    <dgm:cxn modelId="{218114AA-B3F9-4FF6-BDD8-BAF929DC103B}" type="presParOf" srcId="{F4663D4C-1CE6-4A0B-88B9-8B6940EA61FE}" destId="{95D6EF8B-A8EA-4F74-86DA-ADF6D08DC7D7}" srcOrd="2" destOrd="0" presId="urn:microsoft.com/office/officeart/2009/3/layout/HorizontalOrganizationChart"/>
    <dgm:cxn modelId="{B724F499-F3F9-420E-826B-2C777CEC79F2}" type="presParOf" srcId="{2BBC96DD-7EE0-40CE-B967-586D3367AAE7}" destId="{B5AB4CF5-E0F8-4E25-B4FE-8100AD7E0887}" srcOrd="2" destOrd="0" presId="urn:microsoft.com/office/officeart/2009/3/layout/HorizontalOrganizationChart"/>
    <dgm:cxn modelId="{F6337908-9E34-4E8A-A1E8-9681E7FADEFA}" type="presParOf" srcId="{2BBC96DD-7EE0-40CE-B967-586D3367AAE7}" destId="{F8AB39F0-E537-4353-8D9F-5136B7EA3147}" srcOrd="3" destOrd="0" presId="urn:microsoft.com/office/officeart/2009/3/layout/HorizontalOrganizationChart"/>
    <dgm:cxn modelId="{E78A92E7-8F29-4298-91DF-797C871C25B1}" type="presParOf" srcId="{F8AB39F0-E537-4353-8D9F-5136B7EA3147}" destId="{FC09400B-0589-43AE-8534-101F1DC35B44}" srcOrd="0" destOrd="0" presId="urn:microsoft.com/office/officeart/2009/3/layout/HorizontalOrganizationChart"/>
    <dgm:cxn modelId="{74C77D81-C623-40BD-82BC-4D10F0C9F3BF}" type="presParOf" srcId="{FC09400B-0589-43AE-8534-101F1DC35B44}" destId="{DFE9724E-8DF1-47D4-B463-B72F372B13C0}" srcOrd="0" destOrd="0" presId="urn:microsoft.com/office/officeart/2009/3/layout/HorizontalOrganizationChart"/>
    <dgm:cxn modelId="{931792E5-BCB3-4E83-A72A-9364C3DAA85D}" type="presParOf" srcId="{FC09400B-0589-43AE-8534-101F1DC35B44}" destId="{315B5CB7-A077-4918-AAAF-5B0F777EC9EF}" srcOrd="1" destOrd="0" presId="urn:microsoft.com/office/officeart/2009/3/layout/HorizontalOrganizationChart"/>
    <dgm:cxn modelId="{27EAB77F-D2EC-4AA0-8FFA-D9F293F1A230}" type="presParOf" srcId="{F8AB39F0-E537-4353-8D9F-5136B7EA3147}" destId="{7103F5CE-D836-4E0D-87E9-4A98EC4BAB5B}" srcOrd="1" destOrd="0" presId="urn:microsoft.com/office/officeart/2009/3/layout/HorizontalOrganizationChart"/>
    <dgm:cxn modelId="{125221CB-B606-47B3-AA66-2F04F7E1F1BA}" type="presParOf" srcId="{F8AB39F0-E537-4353-8D9F-5136B7EA3147}" destId="{681CC5F1-7234-47FF-8461-802D12EDD602}" srcOrd="2" destOrd="0" presId="urn:microsoft.com/office/officeart/2009/3/layout/HorizontalOrganizationChart"/>
    <dgm:cxn modelId="{EE16E30C-DA98-4723-88A7-CBA796AE906E}" type="presParOf" srcId="{589B3292-97B0-47BC-B3E1-3E0D6B7E44E4}" destId="{B1A9A6FB-CC5F-49AA-AA69-AE3CE0223D03}" srcOrd="2" destOrd="0" presId="urn:microsoft.com/office/officeart/2009/3/layout/HorizontalOrganizationChart"/>
    <dgm:cxn modelId="{869AC89B-0E06-49C7-948D-1C878118BF66}" type="presParOf" srcId="{9968C9AF-E9E2-4534-B2C1-174BA28D6883}" destId="{5D056F93-9652-45D0-96A0-C188B32AD0CA}" srcOrd="2" destOrd="0" presId="urn:microsoft.com/office/officeart/2009/3/layout/HorizontalOrganizationChart"/>
    <dgm:cxn modelId="{7213F6C1-AC3B-4ED9-95B7-FBA79775B1E4}" type="presParOf" srcId="{9968C9AF-E9E2-4534-B2C1-174BA28D6883}" destId="{FF1B719E-3289-4472-8C15-2502D5F20B38}" srcOrd="3" destOrd="0" presId="urn:microsoft.com/office/officeart/2009/3/layout/HorizontalOrganizationChart"/>
    <dgm:cxn modelId="{14B5422E-B9C7-4E27-839C-0D0192BA3FE0}" type="presParOf" srcId="{FF1B719E-3289-4472-8C15-2502D5F20B38}" destId="{BDC98400-6EF4-4707-934A-4FD6045DA4F1}" srcOrd="0" destOrd="0" presId="urn:microsoft.com/office/officeart/2009/3/layout/HorizontalOrganizationChart"/>
    <dgm:cxn modelId="{6874A79A-8CEF-41FB-9555-BCEE566ACAE5}" type="presParOf" srcId="{BDC98400-6EF4-4707-934A-4FD6045DA4F1}" destId="{01DB13F7-DAF7-44D4-A88D-5B8179884FF2}" srcOrd="0" destOrd="0" presId="urn:microsoft.com/office/officeart/2009/3/layout/HorizontalOrganizationChart"/>
    <dgm:cxn modelId="{FBFF0CF3-8C78-4326-ACB7-CEE84103BFC8}" type="presParOf" srcId="{BDC98400-6EF4-4707-934A-4FD6045DA4F1}" destId="{724832B2-BFE7-4747-8C31-DBD9C0B5AC13}" srcOrd="1" destOrd="0" presId="urn:microsoft.com/office/officeart/2009/3/layout/HorizontalOrganizationChart"/>
    <dgm:cxn modelId="{790CD3D6-B32D-406B-94D8-812A00E708E8}" type="presParOf" srcId="{FF1B719E-3289-4472-8C15-2502D5F20B38}" destId="{C8F918D1-ECA4-4C38-BD6C-A640C5C48486}" srcOrd="1" destOrd="0" presId="urn:microsoft.com/office/officeart/2009/3/layout/HorizontalOrganizationChart"/>
    <dgm:cxn modelId="{33CDF423-8EE3-4FC9-BD34-2039DF7D4EE4}" type="presParOf" srcId="{C8F918D1-ECA4-4C38-BD6C-A640C5C48486}" destId="{584AA2DB-6901-45D4-B509-5D5181B36E70}" srcOrd="0" destOrd="0" presId="urn:microsoft.com/office/officeart/2009/3/layout/HorizontalOrganizationChart"/>
    <dgm:cxn modelId="{837B3DE4-5CAC-4884-B80B-D7D04E10C941}" type="presParOf" srcId="{C8F918D1-ECA4-4C38-BD6C-A640C5C48486}" destId="{A8FC862A-9248-46B4-B7DF-C1A59724411B}" srcOrd="1" destOrd="0" presId="urn:microsoft.com/office/officeart/2009/3/layout/HorizontalOrganizationChart"/>
    <dgm:cxn modelId="{39DD6C99-8410-4460-B11E-866FD8B3C1F1}" type="presParOf" srcId="{A8FC862A-9248-46B4-B7DF-C1A59724411B}" destId="{30B1C16C-9AB5-4723-8440-0953AED37855}" srcOrd="0" destOrd="0" presId="urn:microsoft.com/office/officeart/2009/3/layout/HorizontalOrganizationChart"/>
    <dgm:cxn modelId="{D2AC18FE-6E07-4601-86BE-B402ED602747}" type="presParOf" srcId="{30B1C16C-9AB5-4723-8440-0953AED37855}" destId="{7BD65542-9642-4599-9DAC-B848753BCD75}" srcOrd="0" destOrd="0" presId="urn:microsoft.com/office/officeart/2009/3/layout/HorizontalOrganizationChart"/>
    <dgm:cxn modelId="{C2E1A068-A4A2-40F5-91F3-C4B75FF0BDA5}" type="presParOf" srcId="{30B1C16C-9AB5-4723-8440-0953AED37855}" destId="{C489340E-DB01-4A99-9EFC-BEB2EB15FD61}" srcOrd="1" destOrd="0" presId="urn:microsoft.com/office/officeart/2009/3/layout/HorizontalOrganizationChart"/>
    <dgm:cxn modelId="{9B4C1A70-0441-4A67-BDF0-A3F46A8A8697}" type="presParOf" srcId="{A8FC862A-9248-46B4-B7DF-C1A59724411B}" destId="{C2787D04-9B98-494C-A482-EEEAE197C0B5}" srcOrd="1" destOrd="0" presId="urn:microsoft.com/office/officeart/2009/3/layout/HorizontalOrganizationChart"/>
    <dgm:cxn modelId="{A1BB93EE-873F-46D1-B7C5-9F446E52E038}" type="presParOf" srcId="{A8FC862A-9248-46B4-B7DF-C1A59724411B}" destId="{2551E61A-999A-4084-B007-CD7E53E908F2}" srcOrd="2" destOrd="0" presId="urn:microsoft.com/office/officeart/2009/3/layout/HorizontalOrganizationChart"/>
    <dgm:cxn modelId="{67D83551-12E6-42F7-8BEA-625C20B234DD}" type="presParOf" srcId="{C8F918D1-ECA4-4C38-BD6C-A640C5C48486}" destId="{16325513-7D66-4040-A990-8F78698244A7}" srcOrd="2" destOrd="0" presId="urn:microsoft.com/office/officeart/2009/3/layout/HorizontalOrganizationChart"/>
    <dgm:cxn modelId="{820DA891-1778-4EFF-9733-4910F08D128C}" type="presParOf" srcId="{C8F918D1-ECA4-4C38-BD6C-A640C5C48486}" destId="{D1B6A3DF-DCFA-4E7B-8D14-E4368DB803E4}" srcOrd="3" destOrd="0" presId="urn:microsoft.com/office/officeart/2009/3/layout/HorizontalOrganizationChart"/>
    <dgm:cxn modelId="{85F97FBF-F4DD-4C10-956F-FFEE21092649}" type="presParOf" srcId="{D1B6A3DF-DCFA-4E7B-8D14-E4368DB803E4}" destId="{21B8FB2F-E93A-46DD-8D6B-B70B25A5D09C}" srcOrd="0" destOrd="0" presId="urn:microsoft.com/office/officeart/2009/3/layout/HorizontalOrganizationChart"/>
    <dgm:cxn modelId="{8BF2B0B1-7FD1-4510-A079-167C29BF6939}" type="presParOf" srcId="{21B8FB2F-E93A-46DD-8D6B-B70B25A5D09C}" destId="{0E363906-E619-4ED1-8275-6178A9432F1A}" srcOrd="0" destOrd="0" presId="urn:microsoft.com/office/officeart/2009/3/layout/HorizontalOrganizationChart"/>
    <dgm:cxn modelId="{4EAFEB07-C2A0-4E75-A8B2-C6DE69AA4025}" type="presParOf" srcId="{21B8FB2F-E93A-46DD-8D6B-B70B25A5D09C}" destId="{4FFA7063-63D2-41CC-A234-349059A45B8A}" srcOrd="1" destOrd="0" presId="urn:microsoft.com/office/officeart/2009/3/layout/HorizontalOrganizationChart"/>
    <dgm:cxn modelId="{E344B35D-BE9A-4C3E-A39B-87563F6B3472}" type="presParOf" srcId="{D1B6A3DF-DCFA-4E7B-8D14-E4368DB803E4}" destId="{D4018087-D109-42C8-A0B2-3A4AB6A5554A}" srcOrd="1" destOrd="0" presId="urn:microsoft.com/office/officeart/2009/3/layout/HorizontalOrganizationChart"/>
    <dgm:cxn modelId="{57A59D99-6706-4B0F-BE0D-591AF5570859}" type="presParOf" srcId="{D1B6A3DF-DCFA-4E7B-8D14-E4368DB803E4}" destId="{63BBF9A9-F188-4A74-B773-E0D3EDCE8190}" srcOrd="2" destOrd="0" presId="urn:microsoft.com/office/officeart/2009/3/layout/HorizontalOrganizationChart"/>
    <dgm:cxn modelId="{9F18D4B1-26A3-449F-BEB5-22E9C4F32035}" type="presParOf" srcId="{FF1B719E-3289-4472-8C15-2502D5F20B38}" destId="{5D8927E7-482D-45C3-9BF6-8BA92CDEECAE}" srcOrd="2" destOrd="0" presId="urn:microsoft.com/office/officeart/2009/3/layout/HorizontalOrganizationChart"/>
    <dgm:cxn modelId="{1FB81AC6-D37C-48C3-890D-BB9CBA584F12}" type="presParOf" srcId="{78ED5AA7-45E0-48E9-8CAF-4EE981F8D188}" destId="{8F061F50-3355-4A38-9931-F740DD763FE7}" srcOrd="2" destOrd="0" presId="urn:microsoft.com/office/officeart/2009/3/layout/HorizontalOrganizationChart"/>
    <dgm:cxn modelId="{3AE6A51D-9BCD-4781-9A93-462337EA5692}" type="presParOf" srcId="{23B13DD4-30B8-4B97-8660-388C4BDD0275}" destId="{0D8582ED-2AE9-4D39-85CB-0812B463BD97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D5BC2B3-4F41-4AD6-83B3-48A215E6A909}" type="doc">
      <dgm:prSet loTypeId="urn:microsoft.com/office/officeart/2005/8/layout/cycle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28B4C6E-25B6-40BC-83B7-EFB105292A8D}">
      <dgm:prSet phldrT="[Text]"/>
      <dgm:spPr/>
      <dgm:t>
        <a:bodyPr/>
        <a:lstStyle/>
        <a:p>
          <a:r>
            <a:rPr lang="en-US" dirty="0" smtClean="0"/>
            <a:t>Making Connections</a:t>
          </a:r>
          <a:endParaRPr lang="en-US" dirty="0"/>
        </a:p>
      </dgm:t>
    </dgm:pt>
    <dgm:pt modelId="{E4FC208A-3E8D-43A1-AF20-B4B20FAF88AC}" type="parTrans" cxnId="{D6676B74-5AFA-4338-BC21-ACEA09AD68D4}">
      <dgm:prSet/>
      <dgm:spPr/>
      <dgm:t>
        <a:bodyPr/>
        <a:lstStyle/>
        <a:p>
          <a:endParaRPr lang="en-US"/>
        </a:p>
      </dgm:t>
    </dgm:pt>
    <dgm:pt modelId="{4D8C7293-8676-41A2-A36E-59B8A488C468}" type="sibTrans" cxnId="{D6676B74-5AFA-4338-BC21-ACEA09AD68D4}">
      <dgm:prSet/>
      <dgm:spPr/>
      <dgm:t>
        <a:bodyPr/>
        <a:lstStyle/>
        <a:p>
          <a:endParaRPr lang="en-US"/>
        </a:p>
      </dgm:t>
    </dgm:pt>
    <dgm:pt modelId="{B079681D-BA22-45AC-AE40-8AFEF6FFEB04}">
      <dgm:prSet phldrT="[Text]"/>
      <dgm:spPr/>
      <dgm:t>
        <a:bodyPr/>
        <a:lstStyle/>
        <a:p>
          <a:r>
            <a:rPr lang="en-US" dirty="0" smtClean="0"/>
            <a:t>Application</a:t>
          </a:r>
          <a:endParaRPr lang="en-US" dirty="0"/>
        </a:p>
      </dgm:t>
    </dgm:pt>
    <dgm:pt modelId="{EF3D684E-2522-4558-AF3C-499AFE5FFFC0}" type="parTrans" cxnId="{5B0CB5B3-F2DD-4516-90BD-39326AB697AF}">
      <dgm:prSet/>
      <dgm:spPr/>
      <dgm:t>
        <a:bodyPr/>
        <a:lstStyle/>
        <a:p>
          <a:endParaRPr lang="en-US"/>
        </a:p>
      </dgm:t>
    </dgm:pt>
    <dgm:pt modelId="{D800F4E5-346B-45EE-A42B-B936E68E7060}" type="sibTrans" cxnId="{5B0CB5B3-F2DD-4516-90BD-39326AB697AF}">
      <dgm:prSet/>
      <dgm:spPr/>
      <dgm:t>
        <a:bodyPr/>
        <a:lstStyle/>
        <a:p>
          <a:endParaRPr lang="en-US"/>
        </a:p>
      </dgm:t>
    </dgm:pt>
    <dgm:pt modelId="{6ACC396C-B5B7-4AC6-9656-137D31320718}">
      <dgm:prSet phldrT="[Text]"/>
      <dgm:spPr/>
      <dgm:t>
        <a:bodyPr/>
        <a:lstStyle/>
        <a:p>
          <a:r>
            <a:rPr lang="en-US" dirty="0" smtClean="0"/>
            <a:t>Practice</a:t>
          </a:r>
          <a:endParaRPr lang="en-US" dirty="0"/>
        </a:p>
      </dgm:t>
    </dgm:pt>
    <dgm:pt modelId="{84D2A141-F25B-4EB1-B95C-8B6191EA47F9}" type="parTrans" cxnId="{8DA025F4-D7BD-4E47-A23A-B91DCBE37A56}">
      <dgm:prSet/>
      <dgm:spPr/>
      <dgm:t>
        <a:bodyPr/>
        <a:lstStyle/>
        <a:p>
          <a:endParaRPr lang="en-US"/>
        </a:p>
      </dgm:t>
    </dgm:pt>
    <dgm:pt modelId="{03729C37-2C0A-4CD3-A8B1-A189495E6B04}" type="sibTrans" cxnId="{8DA025F4-D7BD-4E47-A23A-B91DCBE37A56}">
      <dgm:prSet/>
      <dgm:spPr/>
      <dgm:t>
        <a:bodyPr/>
        <a:lstStyle/>
        <a:p>
          <a:endParaRPr lang="en-US"/>
        </a:p>
      </dgm:t>
    </dgm:pt>
    <dgm:pt modelId="{8F30595C-2D4D-4FB1-8236-8ADC3F696EE2}">
      <dgm:prSet phldrT="[Text]"/>
      <dgm:spPr/>
      <dgm:t>
        <a:bodyPr/>
        <a:lstStyle/>
        <a:p>
          <a:r>
            <a:rPr lang="en-US" dirty="0" smtClean="0"/>
            <a:t>Problem-solving</a:t>
          </a:r>
          <a:endParaRPr lang="en-US" dirty="0"/>
        </a:p>
      </dgm:t>
    </dgm:pt>
    <dgm:pt modelId="{F043169B-5F37-4509-8672-2749422340B8}" type="parTrans" cxnId="{2A006940-251E-498C-A471-621CE2DC3850}">
      <dgm:prSet/>
      <dgm:spPr/>
      <dgm:t>
        <a:bodyPr/>
        <a:lstStyle/>
        <a:p>
          <a:endParaRPr lang="en-US"/>
        </a:p>
      </dgm:t>
    </dgm:pt>
    <dgm:pt modelId="{3258818C-25C6-41C6-AD68-21E234E2D2BA}" type="sibTrans" cxnId="{2A006940-251E-498C-A471-621CE2DC3850}">
      <dgm:prSet/>
      <dgm:spPr/>
      <dgm:t>
        <a:bodyPr/>
        <a:lstStyle/>
        <a:p>
          <a:endParaRPr lang="en-US"/>
        </a:p>
      </dgm:t>
    </dgm:pt>
    <dgm:pt modelId="{3AB14FEC-2978-4D3C-9EFC-D2FA879E3DB5}">
      <dgm:prSet phldrT="[Text]"/>
      <dgm:spPr/>
      <dgm:t>
        <a:bodyPr/>
        <a:lstStyle/>
        <a:p>
          <a:r>
            <a:rPr lang="en-US" dirty="0" smtClean="0"/>
            <a:t>Feedback</a:t>
          </a:r>
          <a:endParaRPr lang="en-US" dirty="0"/>
        </a:p>
      </dgm:t>
    </dgm:pt>
    <dgm:pt modelId="{7AB10A50-8501-42EE-BAC6-40CF5A9141F2}" type="parTrans" cxnId="{D7CCE451-A895-4FB0-9E9F-EB8426BFD9AF}">
      <dgm:prSet/>
      <dgm:spPr/>
      <dgm:t>
        <a:bodyPr/>
        <a:lstStyle/>
        <a:p>
          <a:endParaRPr lang="en-US"/>
        </a:p>
      </dgm:t>
    </dgm:pt>
    <dgm:pt modelId="{2F1ED17A-6C73-41B8-B008-F570512DECAB}" type="sibTrans" cxnId="{D7CCE451-A895-4FB0-9E9F-EB8426BFD9AF}">
      <dgm:prSet/>
      <dgm:spPr/>
      <dgm:t>
        <a:bodyPr/>
        <a:lstStyle/>
        <a:p>
          <a:endParaRPr lang="en-US"/>
        </a:p>
      </dgm:t>
    </dgm:pt>
    <dgm:pt modelId="{952D8806-B6A6-4CD8-904B-368F9610C983}">
      <dgm:prSet phldrT="[Text]"/>
      <dgm:spPr/>
      <dgm:t>
        <a:bodyPr/>
        <a:lstStyle/>
        <a:p>
          <a:r>
            <a:rPr lang="en-US" dirty="0" smtClean="0"/>
            <a:t>Confirming</a:t>
          </a:r>
          <a:endParaRPr lang="en-US" dirty="0"/>
        </a:p>
      </dgm:t>
    </dgm:pt>
    <dgm:pt modelId="{9CC32AE1-BF0E-45E2-93E3-6C8EC0F4D29D}" type="parTrans" cxnId="{63CD15EF-0A95-44DD-AFC7-6D24B4C72900}">
      <dgm:prSet/>
      <dgm:spPr/>
      <dgm:t>
        <a:bodyPr/>
        <a:lstStyle/>
        <a:p>
          <a:endParaRPr lang="en-US"/>
        </a:p>
      </dgm:t>
    </dgm:pt>
    <dgm:pt modelId="{CAF6266C-BAB4-4B2F-B0A0-9FFDEFA077E5}" type="sibTrans" cxnId="{63CD15EF-0A95-44DD-AFC7-6D24B4C72900}">
      <dgm:prSet/>
      <dgm:spPr/>
      <dgm:t>
        <a:bodyPr/>
        <a:lstStyle/>
        <a:p>
          <a:endParaRPr lang="en-US"/>
        </a:p>
      </dgm:t>
    </dgm:pt>
    <dgm:pt modelId="{50613EE3-77E8-4E31-9F1F-2DD66EA45304}">
      <dgm:prSet phldrT="[Text]"/>
      <dgm:spPr/>
      <dgm:t>
        <a:bodyPr/>
        <a:lstStyle/>
        <a:p>
          <a:r>
            <a:rPr lang="en-US" dirty="0" smtClean="0"/>
            <a:t>Correcting</a:t>
          </a:r>
          <a:endParaRPr lang="en-US" dirty="0"/>
        </a:p>
      </dgm:t>
    </dgm:pt>
    <dgm:pt modelId="{03160164-B9CE-4B99-80E3-6E5DFA4405D3}" type="parTrans" cxnId="{AFB6FE61-29E4-4B84-99B3-BF1059AB7405}">
      <dgm:prSet/>
      <dgm:spPr/>
      <dgm:t>
        <a:bodyPr/>
        <a:lstStyle/>
        <a:p>
          <a:endParaRPr lang="en-US"/>
        </a:p>
      </dgm:t>
    </dgm:pt>
    <dgm:pt modelId="{B0EB265B-9D34-4623-B99D-98B9AD894E86}" type="sibTrans" cxnId="{AFB6FE61-29E4-4B84-99B3-BF1059AB7405}">
      <dgm:prSet/>
      <dgm:spPr/>
      <dgm:t>
        <a:bodyPr/>
        <a:lstStyle/>
        <a:p>
          <a:endParaRPr lang="en-US"/>
        </a:p>
      </dgm:t>
    </dgm:pt>
    <dgm:pt modelId="{36BE6260-3717-4C86-BBB2-A803FEAD3753}">
      <dgm:prSet phldrT="[Text]"/>
      <dgm:spPr/>
      <dgm:t>
        <a:bodyPr/>
        <a:lstStyle/>
        <a:p>
          <a:r>
            <a:rPr lang="en-US" dirty="0" smtClean="0"/>
            <a:t>Relating to known material</a:t>
          </a:r>
          <a:endParaRPr lang="en-US" dirty="0"/>
        </a:p>
      </dgm:t>
    </dgm:pt>
    <dgm:pt modelId="{4B6188A4-746C-4417-BB95-B04DF604A17E}" type="parTrans" cxnId="{6ACC644D-65E2-4304-B8F5-2844454A80DC}">
      <dgm:prSet/>
      <dgm:spPr/>
      <dgm:t>
        <a:bodyPr/>
        <a:lstStyle/>
        <a:p>
          <a:endParaRPr lang="en-US"/>
        </a:p>
      </dgm:t>
    </dgm:pt>
    <dgm:pt modelId="{EC36247A-FE71-4935-A840-B264CAA0E2FA}" type="sibTrans" cxnId="{6ACC644D-65E2-4304-B8F5-2844454A80DC}">
      <dgm:prSet/>
      <dgm:spPr/>
      <dgm:t>
        <a:bodyPr/>
        <a:lstStyle/>
        <a:p>
          <a:endParaRPr lang="en-US"/>
        </a:p>
      </dgm:t>
    </dgm:pt>
    <dgm:pt modelId="{CC43F9F4-42D1-4B02-BB2A-C90A842B7ED4}">
      <dgm:prSet phldrT="[Text]"/>
      <dgm:spPr/>
      <dgm:t>
        <a:bodyPr/>
        <a:lstStyle/>
        <a:p>
          <a:r>
            <a:rPr lang="en-US" dirty="0" smtClean="0"/>
            <a:t>Refining</a:t>
          </a:r>
          <a:endParaRPr lang="en-US" dirty="0"/>
        </a:p>
      </dgm:t>
    </dgm:pt>
    <dgm:pt modelId="{AD5F3C35-0131-4DC8-BDDC-B6FBA90F0473}" type="parTrans" cxnId="{B484CB47-21CF-4C8D-81AD-030EC0DF12A6}">
      <dgm:prSet/>
      <dgm:spPr/>
      <dgm:t>
        <a:bodyPr/>
        <a:lstStyle/>
        <a:p>
          <a:endParaRPr lang="en-US"/>
        </a:p>
      </dgm:t>
    </dgm:pt>
    <dgm:pt modelId="{61E4D053-B72B-46DE-BC81-B1613472199B}" type="sibTrans" cxnId="{B484CB47-21CF-4C8D-81AD-030EC0DF12A6}">
      <dgm:prSet/>
      <dgm:spPr/>
      <dgm:t>
        <a:bodyPr/>
        <a:lstStyle/>
        <a:p>
          <a:endParaRPr lang="en-US"/>
        </a:p>
      </dgm:t>
    </dgm:pt>
    <dgm:pt modelId="{0D66139C-8BCE-43D6-8AB5-EF9DA5228368}">
      <dgm:prSet phldrT="[Text]"/>
      <dgm:spPr/>
      <dgm:t>
        <a:bodyPr/>
        <a:lstStyle/>
        <a:p>
          <a:r>
            <a:rPr lang="en-US" dirty="0" smtClean="0"/>
            <a:t>Adding detail</a:t>
          </a:r>
          <a:endParaRPr lang="en-US" dirty="0"/>
        </a:p>
      </dgm:t>
    </dgm:pt>
    <dgm:pt modelId="{332F4890-C712-46A8-9642-51404A849BB7}" type="parTrans" cxnId="{672A5CF2-409C-4AFE-BA5E-CC1888BE971A}">
      <dgm:prSet/>
      <dgm:spPr/>
      <dgm:t>
        <a:bodyPr/>
        <a:lstStyle/>
        <a:p>
          <a:endParaRPr lang="en-US"/>
        </a:p>
      </dgm:t>
    </dgm:pt>
    <dgm:pt modelId="{45976765-C6C7-4727-9391-84DDF9459A9B}" type="sibTrans" cxnId="{672A5CF2-409C-4AFE-BA5E-CC1888BE971A}">
      <dgm:prSet/>
      <dgm:spPr/>
      <dgm:t>
        <a:bodyPr/>
        <a:lstStyle/>
        <a:p>
          <a:endParaRPr lang="en-US"/>
        </a:p>
      </dgm:t>
    </dgm:pt>
    <dgm:pt modelId="{67FBF521-57AB-41B7-91F1-16B8A676D23C}">
      <dgm:prSet phldrT="[Text]"/>
      <dgm:spPr/>
      <dgm:t>
        <a:bodyPr/>
        <a:lstStyle/>
        <a:p>
          <a:r>
            <a:rPr lang="en-US" dirty="0" smtClean="0"/>
            <a:t>Understanding exceptions</a:t>
          </a:r>
          <a:endParaRPr lang="en-US" dirty="0"/>
        </a:p>
      </dgm:t>
    </dgm:pt>
    <dgm:pt modelId="{2560F7BA-E733-4553-ABE6-A20BB0968714}" type="parTrans" cxnId="{2968FA1F-4BF0-4CB7-ABFC-FDC1FA823F3E}">
      <dgm:prSet/>
      <dgm:spPr/>
      <dgm:t>
        <a:bodyPr/>
        <a:lstStyle/>
        <a:p>
          <a:endParaRPr lang="en-US"/>
        </a:p>
      </dgm:t>
    </dgm:pt>
    <dgm:pt modelId="{8301BBD5-5BCE-4324-95F1-22777E531CBF}" type="sibTrans" cxnId="{2968FA1F-4BF0-4CB7-ABFC-FDC1FA823F3E}">
      <dgm:prSet/>
      <dgm:spPr/>
      <dgm:t>
        <a:bodyPr/>
        <a:lstStyle/>
        <a:p>
          <a:endParaRPr lang="en-US"/>
        </a:p>
      </dgm:t>
    </dgm:pt>
    <dgm:pt modelId="{69CC6225-C022-46CE-A34B-92664C6897FC}">
      <dgm:prSet phldrT="[Text]"/>
      <dgm:spPr/>
      <dgm:t>
        <a:bodyPr/>
        <a:lstStyle/>
        <a:p>
          <a:r>
            <a:rPr lang="en-US" smtClean="0"/>
            <a:t>Similarities and differences</a:t>
          </a:r>
          <a:endParaRPr lang="en-US" dirty="0"/>
        </a:p>
      </dgm:t>
    </dgm:pt>
    <dgm:pt modelId="{B51A0790-6B41-451E-B95A-2BC5BB123DB4}" type="parTrans" cxnId="{F2362A4F-0957-4103-83F0-6A3B21B6A6BB}">
      <dgm:prSet/>
      <dgm:spPr/>
      <dgm:t>
        <a:bodyPr/>
        <a:lstStyle/>
        <a:p>
          <a:endParaRPr lang="en-US"/>
        </a:p>
      </dgm:t>
    </dgm:pt>
    <dgm:pt modelId="{0D7BE04D-5809-4336-96EF-BC460B3E4EDF}" type="sibTrans" cxnId="{F2362A4F-0957-4103-83F0-6A3B21B6A6BB}">
      <dgm:prSet/>
      <dgm:spPr/>
      <dgm:t>
        <a:bodyPr/>
        <a:lstStyle/>
        <a:p>
          <a:endParaRPr lang="en-US"/>
        </a:p>
      </dgm:t>
    </dgm:pt>
    <dgm:pt modelId="{CBB58BD0-EE53-4A8F-A567-E45490644AB1}" type="pres">
      <dgm:prSet presAssocID="{0D5BC2B3-4F41-4AD6-83B3-48A215E6A909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87B6E34-A626-490C-B022-E70C37F87D48}" type="pres">
      <dgm:prSet presAssocID="{0D5BC2B3-4F41-4AD6-83B3-48A215E6A909}" presName="children" presStyleCnt="0"/>
      <dgm:spPr/>
    </dgm:pt>
    <dgm:pt modelId="{3043CB0E-FD53-4115-A5DE-0EAF22B1AA3A}" type="pres">
      <dgm:prSet presAssocID="{0D5BC2B3-4F41-4AD6-83B3-48A215E6A909}" presName="child1group" presStyleCnt="0"/>
      <dgm:spPr/>
    </dgm:pt>
    <dgm:pt modelId="{25BFB78E-BC74-4FF4-AE3F-E0C2E859209D}" type="pres">
      <dgm:prSet presAssocID="{0D5BC2B3-4F41-4AD6-83B3-48A215E6A909}" presName="child1" presStyleLbl="bgAcc1" presStyleIdx="0" presStyleCnt="4"/>
      <dgm:spPr/>
      <dgm:t>
        <a:bodyPr/>
        <a:lstStyle/>
        <a:p>
          <a:endParaRPr lang="en-US"/>
        </a:p>
      </dgm:t>
    </dgm:pt>
    <dgm:pt modelId="{121BC3EF-1798-4333-A091-5B88983FA7DA}" type="pres">
      <dgm:prSet presAssocID="{0D5BC2B3-4F41-4AD6-83B3-48A215E6A909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612279-EAB5-4A3E-AB5E-5CEE5E211A03}" type="pres">
      <dgm:prSet presAssocID="{0D5BC2B3-4F41-4AD6-83B3-48A215E6A909}" presName="child2group" presStyleCnt="0"/>
      <dgm:spPr/>
    </dgm:pt>
    <dgm:pt modelId="{5896313B-0683-4258-892E-C85C88DEB310}" type="pres">
      <dgm:prSet presAssocID="{0D5BC2B3-4F41-4AD6-83B3-48A215E6A909}" presName="child2" presStyleLbl="bgAcc1" presStyleIdx="1" presStyleCnt="4"/>
      <dgm:spPr/>
      <dgm:t>
        <a:bodyPr/>
        <a:lstStyle/>
        <a:p>
          <a:endParaRPr lang="en-US"/>
        </a:p>
      </dgm:t>
    </dgm:pt>
    <dgm:pt modelId="{30D111F8-615C-471F-83F9-347DA84FA7F1}" type="pres">
      <dgm:prSet presAssocID="{0D5BC2B3-4F41-4AD6-83B3-48A215E6A909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5DBB36-B6B1-4893-B4E3-055C649ACE9E}" type="pres">
      <dgm:prSet presAssocID="{0D5BC2B3-4F41-4AD6-83B3-48A215E6A909}" presName="child3group" presStyleCnt="0"/>
      <dgm:spPr/>
    </dgm:pt>
    <dgm:pt modelId="{A2F66FCD-7A59-42C8-B5E7-16CF67220D06}" type="pres">
      <dgm:prSet presAssocID="{0D5BC2B3-4F41-4AD6-83B3-48A215E6A909}" presName="child3" presStyleLbl="bgAcc1" presStyleIdx="2" presStyleCnt="4"/>
      <dgm:spPr/>
      <dgm:t>
        <a:bodyPr/>
        <a:lstStyle/>
        <a:p>
          <a:endParaRPr lang="en-US"/>
        </a:p>
      </dgm:t>
    </dgm:pt>
    <dgm:pt modelId="{4CE90AF5-9599-44B6-BC8C-50C4C7AEC243}" type="pres">
      <dgm:prSet presAssocID="{0D5BC2B3-4F41-4AD6-83B3-48A215E6A909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F4A3CA-7CB1-46A2-8E65-E25AF1C43C83}" type="pres">
      <dgm:prSet presAssocID="{0D5BC2B3-4F41-4AD6-83B3-48A215E6A909}" presName="child4group" presStyleCnt="0"/>
      <dgm:spPr/>
    </dgm:pt>
    <dgm:pt modelId="{6CC4FC26-66E3-4F62-B810-C54C1F3C0AF3}" type="pres">
      <dgm:prSet presAssocID="{0D5BC2B3-4F41-4AD6-83B3-48A215E6A909}" presName="child4" presStyleLbl="bgAcc1" presStyleIdx="3" presStyleCnt="4"/>
      <dgm:spPr/>
      <dgm:t>
        <a:bodyPr/>
        <a:lstStyle/>
        <a:p>
          <a:endParaRPr lang="en-US"/>
        </a:p>
      </dgm:t>
    </dgm:pt>
    <dgm:pt modelId="{BCE961B8-6B32-4F91-86EF-57CF1A452FF3}" type="pres">
      <dgm:prSet presAssocID="{0D5BC2B3-4F41-4AD6-83B3-48A215E6A909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0263E5-0683-4D6D-A7CB-75A309631466}" type="pres">
      <dgm:prSet presAssocID="{0D5BC2B3-4F41-4AD6-83B3-48A215E6A909}" presName="childPlaceholder" presStyleCnt="0"/>
      <dgm:spPr/>
    </dgm:pt>
    <dgm:pt modelId="{DDB51647-2BD4-4318-9856-3A7DCE959B70}" type="pres">
      <dgm:prSet presAssocID="{0D5BC2B3-4F41-4AD6-83B3-48A215E6A909}" presName="circle" presStyleCnt="0"/>
      <dgm:spPr/>
    </dgm:pt>
    <dgm:pt modelId="{4D6909CE-D530-4BD7-89F1-D4E504B435BD}" type="pres">
      <dgm:prSet presAssocID="{0D5BC2B3-4F41-4AD6-83B3-48A215E6A909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AAE62B-C350-4F62-A8FF-88F379868C1A}" type="pres">
      <dgm:prSet presAssocID="{0D5BC2B3-4F41-4AD6-83B3-48A215E6A909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B09470-A9D6-4253-AE98-E941943597F7}" type="pres">
      <dgm:prSet presAssocID="{0D5BC2B3-4F41-4AD6-83B3-48A215E6A909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69EE78-F585-49FA-B866-081E6D4E0A74}" type="pres">
      <dgm:prSet presAssocID="{0D5BC2B3-4F41-4AD6-83B3-48A215E6A909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D61431-D6F3-470B-B9C2-71DE4AABC2F3}" type="pres">
      <dgm:prSet presAssocID="{0D5BC2B3-4F41-4AD6-83B3-48A215E6A909}" presName="quadrantPlaceholder" presStyleCnt="0"/>
      <dgm:spPr/>
    </dgm:pt>
    <dgm:pt modelId="{8092D1B4-54F3-445F-8ECB-CB4DEE8C7AA8}" type="pres">
      <dgm:prSet presAssocID="{0D5BC2B3-4F41-4AD6-83B3-48A215E6A909}" presName="center1" presStyleLbl="fgShp" presStyleIdx="0" presStyleCnt="2"/>
      <dgm:spPr/>
    </dgm:pt>
    <dgm:pt modelId="{BAF06F4F-1E85-4B2C-A2EA-F28556D5A5F5}" type="pres">
      <dgm:prSet presAssocID="{0D5BC2B3-4F41-4AD6-83B3-48A215E6A909}" presName="center2" presStyleLbl="fgShp" presStyleIdx="1" presStyleCnt="2"/>
      <dgm:spPr/>
    </dgm:pt>
  </dgm:ptLst>
  <dgm:cxnLst>
    <dgm:cxn modelId="{672A5CF2-409C-4AFE-BA5E-CC1888BE971A}" srcId="{CC43F9F4-42D1-4B02-BB2A-C90A842B7ED4}" destId="{0D66139C-8BCE-43D6-8AB5-EF9DA5228368}" srcOrd="0" destOrd="0" parTransId="{332F4890-C712-46A8-9642-51404A849BB7}" sibTransId="{45976765-C6C7-4727-9391-84DDF9459A9B}"/>
    <dgm:cxn modelId="{887B8A0F-C818-4091-9521-0A8D78FCB2C3}" type="presOf" srcId="{69CC6225-C022-46CE-A34B-92664C6897FC}" destId="{25BFB78E-BC74-4FF4-AE3F-E0C2E859209D}" srcOrd="0" destOrd="1" presId="urn:microsoft.com/office/officeart/2005/8/layout/cycle4"/>
    <dgm:cxn modelId="{4E75CD5D-BCCD-4B55-963A-EDA7B4794220}" type="presOf" srcId="{36BE6260-3717-4C86-BBB2-A803FEAD3753}" destId="{121BC3EF-1798-4333-A091-5B88983FA7DA}" srcOrd="1" destOrd="0" presId="urn:microsoft.com/office/officeart/2005/8/layout/cycle4"/>
    <dgm:cxn modelId="{0A3F0A59-8F9C-49C2-A975-1CCA87FCDA68}" type="presOf" srcId="{CC43F9F4-42D1-4B02-BB2A-C90A842B7ED4}" destId="{E169EE78-F585-49FA-B866-081E6D4E0A74}" srcOrd="0" destOrd="0" presId="urn:microsoft.com/office/officeart/2005/8/layout/cycle4"/>
    <dgm:cxn modelId="{951B81E4-E1C2-4D4E-B6BC-9968CC80DD82}" type="presOf" srcId="{67FBF521-57AB-41B7-91F1-16B8A676D23C}" destId="{BCE961B8-6B32-4F91-86EF-57CF1A452FF3}" srcOrd="1" destOrd="1" presId="urn:microsoft.com/office/officeart/2005/8/layout/cycle4"/>
    <dgm:cxn modelId="{6BCAF46E-656F-4A52-89C2-C3FA6B049157}" type="presOf" srcId="{3AB14FEC-2978-4D3C-9EFC-D2FA879E3DB5}" destId="{54B09470-A9D6-4253-AE98-E941943597F7}" srcOrd="0" destOrd="0" presId="urn:microsoft.com/office/officeart/2005/8/layout/cycle4"/>
    <dgm:cxn modelId="{A6ECBF48-B9EC-4ECF-B7F0-987EC63913E7}" type="presOf" srcId="{0D66139C-8BCE-43D6-8AB5-EF9DA5228368}" destId="{6CC4FC26-66E3-4F62-B810-C54C1F3C0AF3}" srcOrd="0" destOrd="0" presId="urn:microsoft.com/office/officeart/2005/8/layout/cycle4"/>
    <dgm:cxn modelId="{5BDD89BA-A383-4B1E-B92D-3AF9F7EB65CF}" type="presOf" srcId="{36BE6260-3717-4C86-BBB2-A803FEAD3753}" destId="{25BFB78E-BC74-4FF4-AE3F-E0C2E859209D}" srcOrd="0" destOrd="0" presId="urn:microsoft.com/office/officeart/2005/8/layout/cycle4"/>
    <dgm:cxn modelId="{9848D00D-F55A-4968-882A-92D2AD9DF35A}" type="presOf" srcId="{6ACC396C-B5B7-4AC6-9656-137D31320718}" destId="{30D111F8-615C-471F-83F9-347DA84FA7F1}" srcOrd="1" destOrd="0" presId="urn:microsoft.com/office/officeart/2005/8/layout/cycle4"/>
    <dgm:cxn modelId="{0C6A3B64-9124-48E3-9602-6FF943DDA63D}" type="presOf" srcId="{69CC6225-C022-46CE-A34B-92664C6897FC}" destId="{121BC3EF-1798-4333-A091-5B88983FA7DA}" srcOrd="1" destOrd="1" presId="urn:microsoft.com/office/officeart/2005/8/layout/cycle4"/>
    <dgm:cxn modelId="{D7CCE451-A895-4FB0-9E9F-EB8426BFD9AF}" srcId="{0D5BC2B3-4F41-4AD6-83B3-48A215E6A909}" destId="{3AB14FEC-2978-4D3C-9EFC-D2FA879E3DB5}" srcOrd="2" destOrd="0" parTransId="{7AB10A50-8501-42EE-BAC6-40CF5A9141F2}" sibTransId="{2F1ED17A-6C73-41B8-B008-F570512DECAB}"/>
    <dgm:cxn modelId="{72DBF95D-D171-4C15-991C-46FF3AC552B6}" type="presOf" srcId="{50613EE3-77E8-4E31-9F1F-2DD66EA45304}" destId="{A2F66FCD-7A59-42C8-B5E7-16CF67220D06}" srcOrd="0" destOrd="1" presId="urn:microsoft.com/office/officeart/2005/8/layout/cycle4"/>
    <dgm:cxn modelId="{ABD8885F-DB91-44A1-A88D-A4E768649101}" type="presOf" srcId="{0D5BC2B3-4F41-4AD6-83B3-48A215E6A909}" destId="{CBB58BD0-EE53-4A8F-A567-E45490644AB1}" srcOrd="0" destOrd="0" presId="urn:microsoft.com/office/officeart/2005/8/layout/cycle4"/>
    <dgm:cxn modelId="{F2362A4F-0957-4103-83F0-6A3B21B6A6BB}" srcId="{728B4C6E-25B6-40BC-83B7-EFB105292A8D}" destId="{69CC6225-C022-46CE-A34B-92664C6897FC}" srcOrd="1" destOrd="0" parTransId="{B51A0790-6B41-451E-B95A-2BC5BB123DB4}" sibTransId="{0D7BE04D-5809-4336-96EF-BC460B3E4EDF}"/>
    <dgm:cxn modelId="{B484CB47-21CF-4C8D-81AD-030EC0DF12A6}" srcId="{0D5BC2B3-4F41-4AD6-83B3-48A215E6A909}" destId="{CC43F9F4-42D1-4B02-BB2A-C90A842B7ED4}" srcOrd="3" destOrd="0" parTransId="{AD5F3C35-0131-4DC8-BDDC-B6FBA90F0473}" sibTransId="{61E4D053-B72B-46DE-BC81-B1613472199B}"/>
    <dgm:cxn modelId="{D6676B74-5AFA-4338-BC21-ACEA09AD68D4}" srcId="{0D5BC2B3-4F41-4AD6-83B3-48A215E6A909}" destId="{728B4C6E-25B6-40BC-83B7-EFB105292A8D}" srcOrd="0" destOrd="0" parTransId="{E4FC208A-3E8D-43A1-AF20-B4B20FAF88AC}" sibTransId="{4D8C7293-8676-41A2-A36E-59B8A488C468}"/>
    <dgm:cxn modelId="{63CD15EF-0A95-44DD-AFC7-6D24B4C72900}" srcId="{3AB14FEC-2978-4D3C-9EFC-D2FA879E3DB5}" destId="{952D8806-B6A6-4CD8-904B-368F9610C983}" srcOrd="0" destOrd="0" parTransId="{9CC32AE1-BF0E-45E2-93E3-6C8EC0F4D29D}" sibTransId="{CAF6266C-BAB4-4B2F-B0A0-9FFDEFA077E5}"/>
    <dgm:cxn modelId="{9EBEAD37-EAC4-46BC-80D8-7B35C175BA7E}" type="presOf" srcId="{8F30595C-2D4D-4FB1-8236-8ADC3F696EE2}" destId="{30D111F8-615C-471F-83F9-347DA84FA7F1}" srcOrd="1" destOrd="1" presId="urn:microsoft.com/office/officeart/2005/8/layout/cycle4"/>
    <dgm:cxn modelId="{F0D51730-9746-4078-BC56-DAFAE1A4789C}" type="presOf" srcId="{8F30595C-2D4D-4FB1-8236-8ADC3F696EE2}" destId="{5896313B-0683-4258-892E-C85C88DEB310}" srcOrd="0" destOrd="1" presId="urn:microsoft.com/office/officeart/2005/8/layout/cycle4"/>
    <dgm:cxn modelId="{898E0DCC-E3B7-43EB-84A4-499F5491B187}" type="presOf" srcId="{0D66139C-8BCE-43D6-8AB5-EF9DA5228368}" destId="{BCE961B8-6B32-4F91-86EF-57CF1A452FF3}" srcOrd="1" destOrd="0" presId="urn:microsoft.com/office/officeart/2005/8/layout/cycle4"/>
    <dgm:cxn modelId="{3CCF0EAC-F0D0-4AF2-9153-37864DA3440E}" type="presOf" srcId="{B079681D-BA22-45AC-AE40-8AFEF6FFEB04}" destId="{FEAAE62B-C350-4F62-A8FF-88F379868C1A}" srcOrd="0" destOrd="0" presId="urn:microsoft.com/office/officeart/2005/8/layout/cycle4"/>
    <dgm:cxn modelId="{558BE7B1-25E7-493D-AA8F-4C3E35C2DD97}" type="presOf" srcId="{67FBF521-57AB-41B7-91F1-16B8A676D23C}" destId="{6CC4FC26-66E3-4F62-B810-C54C1F3C0AF3}" srcOrd="0" destOrd="1" presId="urn:microsoft.com/office/officeart/2005/8/layout/cycle4"/>
    <dgm:cxn modelId="{2968FA1F-4BF0-4CB7-ABFC-FDC1FA823F3E}" srcId="{CC43F9F4-42D1-4B02-BB2A-C90A842B7ED4}" destId="{67FBF521-57AB-41B7-91F1-16B8A676D23C}" srcOrd="1" destOrd="0" parTransId="{2560F7BA-E733-4553-ABE6-A20BB0968714}" sibTransId="{8301BBD5-5BCE-4324-95F1-22777E531CBF}"/>
    <dgm:cxn modelId="{8DA025F4-D7BD-4E47-A23A-B91DCBE37A56}" srcId="{B079681D-BA22-45AC-AE40-8AFEF6FFEB04}" destId="{6ACC396C-B5B7-4AC6-9656-137D31320718}" srcOrd="0" destOrd="0" parTransId="{84D2A141-F25B-4EB1-B95C-8B6191EA47F9}" sibTransId="{03729C37-2C0A-4CD3-A8B1-A189495E6B04}"/>
    <dgm:cxn modelId="{2A006940-251E-498C-A471-621CE2DC3850}" srcId="{B079681D-BA22-45AC-AE40-8AFEF6FFEB04}" destId="{8F30595C-2D4D-4FB1-8236-8ADC3F696EE2}" srcOrd="1" destOrd="0" parTransId="{F043169B-5F37-4509-8672-2749422340B8}" sibTransId="{3258818C-25C6-41C6-AD68-21E234E2D2BA}"/>
    <dgm:cxn modelId="{2A8C7036-FC69-4817-A33F-0A810FF16667}" type="presOf" srcId="{952D8806-B6A6-4CD8-904B-368F9610C983}" destId="{4CE90AF5-9599-44B6-BC8C-50C4C7AEC243}" srcOrd="1" destOrd="0" presId="urn:microsoft.com/office/officeart/2005/8/layout/cycle4"/>
    <dgm:cxn modelId="{E59823DF-A805-4568-B8E5-649846BB2A7C}" type="presOf" srcId="{6ACC396C-B5B7-4AC6-9656-137D31320718}" destId="{5896313B-0683-4258-892E-C85C88DEB310}" srcOrd="0" destOrd="0" presId="urn:microsoft.com/office/officeart/2005/8/layout/cycle4"/>
    <dgm:cxn modelId="{AFB6FE61-29E4-4B84-99B3-BF1059AB7405}" srcId="{3AB14FEC-2978-4D3C-9EFC-D2FA879E3DB5}" destId="{50613EE3-77E8-4E31-9F1F-2DD66EA45304}" srcOrd="1" destOrd="0" parTransId="{03160164-B9CE-4B99-80E3-6E5DFA4405D3}" sibTransId="{B0EB265B-9D34-4623-B99D-98B9AD894E86}"/>
    <dgm:cxn modelId="{6ACC644D-65E2-4304-B8F5-2844454A80DC}" srcId="{728B4C6E-25B6-40BC-83B7-EFB105292A8D}" destId="{36BE6260-3717-4C86-BBB2-A803FEAD3753}" srcOrd="0" destOrd="0" parTransId="{4B6188A4-746C-4417-BB95-B04DF604A17E}" sibTransId="{EC36247A-FE71-4935-A840-B264CAA0E2FA}"/>
    <dgm:cxn modelId="{FAAC2A46-AD72-4A38-A899-DAAB3E441B26}" type="presOf" srcId="{952D8806-B6A6-4CD8-904B-368F9610C983}" destId="{A2F66FCD-7A59-42C8-B5E7-16CF67220D06}" srcOrd="0" destOrd="0" presId="urn:microsoft.com/office/officeart/2005/8/layout/cycle4"/>
    <dgm:cxn modelId="{00168CE3-06A4-4ED4-9E42-2887C035A36A}" type="presOf" srcId="{50613EE3-77E8-4E31-9F1F-2DD66EA45304}" destId="{4CE90AF5-9599-44B6-BC8C-50C4C7AEC243}" srcOrd="1" destOrd="1" presId="urn:microsoft.com/office/officeart/2005/8/layout/cycle4"/>
    <dgm:cxn modelId="{109E9161-0126-4845-B880-38B0AC32DFE4}" type="presOf" srcId="{728B4C6E-25B6-40BC-83B7-EFB105292A8D}" destId="{4D6909CE-D530-4BD7-89F1-D4E504B435BD}" srcOrd="0" destOrd="0" presId="urn:microsoft.com/office/officeart/2005/8/layout/cycle4"/>
    <dgm:cxn modelId="{5B0CB5B3-F2DD-4516-90BD-39326AB697AF}" srcId="{0D5BC2B3-4F41-4AD6-83B3-48A215E6A909}" destId="{B079681D-BA22-45AC-AE40-8AFEF6FFEB04}" srcOrd="1" destOrd="0" parTransId="{EF3D684E-2522-4558-AF3C-499AFE5FFFC0}" sibTransId="{D800F4E5-346B-45EE-A42B-B936E68E7060}"/>
    <dgm:cxn modelId="{24A48597-9CAD-4F1E-8BBF-7CBE896FCC2E}" type="presParOf" srcId="{CBB58BD0-EE53-4A8F-A567-E45490644AB1}" destId="{A87B6E34-A626-490C-B022-E70C37F87D48}" srcOrd="0" destOrd="0" presId="urn:microsoft.com/office/officeart/2005/8/layout/cycle4"/>
    <dgm:cxn modelId="{B93A3F07-5303-43E3-B6F0-CD8C119C1728}" type="presParOf" srcId="{A87B6E34-A626-490C-B022-E70C37F87D48}" destId="{3043CB0E-FD53-4115-A5DE-0EAF22B1AA3A}" srcOrd="0" destOrd="0" presId="urn:microsoft.com/office/officeart/2005/8/layout/cycle4"/>
    <dgm:cxn modelId="{7C4DE6C5-5B28-4AED-BD92-CEDDC6772D07}" type="presParOf" srcId="{3043CB0E-FD53-4115-A5DE-0EAF22B1AA3A}" destId="{25BFB78E-BC74-4FF4-AE3F-E0C2E859209D}" srcOrd="0" destOrd="0" presId="urn:microsoft.com/office/officeart/2005/8/layout/cycle4"/>
    <dgm:cxn modelId="{85D0F725-4295-465B-A6F5-396F5E55B1B4}" type="presParOf" srcId="{3043CB0E-FD53-4115-A5DE-0EAF22B1AA3A}" destId="{121BC3EF-1798-4333-A091-5B88983FA7DA}" srcOrd="1" destOrd="0" presId="urn:microsoft.com/office/officeart/2005/8/layout/cycle4"/>
    <dgm:cxn modelId="{A230BB91-B566-48C1-B0DD-15BCACE1ED00}" type="presParOf" srcId="{A87B6E34-A626-490C-B022-E70C37F87D48}" destId="{88612279-EAB5-4A3E-AB5E-5CEE5E211A03}" srcOrd="1" destOrd="0" presId="urn:microsoft.com/office/officeart/2005/8/layout/cycle4"/>
    <dgm:cxn modelId="{1CDB51DA-F3EB-4ADB-A7B8-3A92818985EC}" type="presParOf" srcId="{88612279-EAB5-4A3E-AB5E-5CEE5E211A03}" destId="{5896313B-0683-4258-892E-C85C88DEB310}" srcOrd="0" destOrd="0" presId="urn:microsoft.com/office/officeart/2005/8/layout/cycle4"/>
    <dgm:cxn modelId="{2A657C0E-4422-49AC-B3E5-3DC8A620001E}" type="presParOf" srcId="{88612279-EAB5-4A3E-AB5E-5CEE5E211A03}" destId="{30D111F8-615C-471F-83F9-347DA84FA7F1}" srcOrd="1" destOrd="0" presId="urn:microsoft.com/office/officeart/2005/8/layout/cycle4"/>
    <dgm:cxn modelId="{FD688472-AC06-422B-A7EB-F5F0645CA58C}" type="presParOf" srcId="{A87B6E34-A626-490C-B022-E70C37F87D48}" destId="{E15DBB36-B6B1-4893-B4E3-055C649ACE9E}" srcOrd="2" destOrd="0" presId="urn:microsoft.com/office/officeart/2005/8/layout/cycle4"/>
    <dgm:cxn modelId="{90A63287-2D89-4EA8-AC8D-8EECAA164BA7}" type="presParOf" srcId="{E15DBB36-B6B1-4893-B4E3-055C649ACE9E}" destId="{A2F66FCD-7A59-42C8-B5E7-16CF67220D06}" srcOrd="0" destOrd="0" presId="urn:microsoft.com/office/officeart/2005/8/layout/cycle4"/>
    <dgm:cxn modelId="{79800689-705F-49BF-96D8-2087799EF941}" type="presParOf" srcId="{E15DBB36-B6B1-4893-B4E3-055C649ACE9E}" destId="{4CE90AF5-9599-44B6-BC8C-50C4C7AEC243}" srcOrd="1" destOrd="0" presId="urn:microsoft.com/office/officeart/2005/8/layout/cycle4"/>
    <dgm:cxn modelId="{813192E8-BA51-47D3-B253-258864808A99}" type="presParOf" srcId="{A87B6E34-A626-490C-B022-E70C37F87D48}" destId="{92F4A3CA-7CB1-46A2-8E65-E25AF1C43C83}" srcOrd="3" destOrd="0" presId="urn:microsoft.com/office/officeart/2005/8/layout/cycle4"/>
    <dgm:cxn modelId="{C1F62C4E-8CC5-44E0-819C-83CBDB8906DA}" type="presParOf" srcId="{92F4A3CA-7CB1-46A2-8E65-E25AF1C43C83}" destId="{6CC4FC26-66E3-4F62-B810-C54C1F3C0AF3}" srcOrd="0" destOrd="0" presId="urn:microsoft.com/office/officeart/2005/8/layout/cycle4"/>
    <dgm:cxn modelId="{AAEABBDA-2FF6-4096-B235-B4F4BA598BD3}" type="presParOf" srcId="{92F4A3CA-7CB1-46A2-8E65-E25AF1C43C83}" destId="{BCE961B8-6B32-4F91-86EF-57CF1A452FF3}" srcOrd="1" destOrd="0" presId="urn:microsoft.com/office/officeart/2005/8/layout/cycle4"/>
    <dgm:cxn modelId="{CCA3457B-6A8C-4790-A778-84C804DB483C}" type="presParOf" srcId="{A87B6E34-A626-490C-B022-E70C37F87D48}" destId="{840263E5-0683-4D6D-A7CB-75A309631466}" srcOrd="4" destOrd="0" presId="urn:microsoft.com/office/officeart/2005/8/layout/cycle4"/>
    <dgm:cxn modelId="{FEB45121-8CD4-41A0-99F7-2D19C65B0080}" type="presParOf" srcId="{CBB58BD0-EE53-4A8F-A567-E45490644AB1}" destId="{DDB51647-2BD4-4318-9856-3A7DCE959B70}" srcOrd="1" destOrd="0" presId="urn:microsoft.com/office/officeart/2005/8/layout/cycle4"/>
    <dgm:cxn modelId="{FEB93261-5C17-4D24-9F0B-DD09A4168C39}" type="presParOf" srcId="{DDB51647-2BD4-4318-9856-3A7DCE959B70}" destId="{4D6909CE-D530-4BD7-89F1-D4E504B435BD}" srcOrd="0" destOrd="0" presId="urn:microsoft.com/office/officeart/2005/8/layout/cycle4"/>
    <dgm:cxn modelId="{D7FA1811-A61A-4359-81B2-446EF466F1C9}" type="presParOf" srcId="{DDB51647-2BD4-4318-9856-3A7DCE959B70}" destId="{FEAAE62B-C350-4F62-A8FF-88F379868C1A}" srcOrd="1" destOrd="0" presId="urn:microsoft.com/office/officeart/2005/8/layout/cycle4"/>
    <dgm:cxn modelId="{84CF98EB-3867-4C15-AD86-88E54AE2C79F}" type="presParOf" srcId="{DDB51647-2BD4-4318-9856-3A7DCE959B70}" destId="{54B09470-A9D6-4253-AE98-E941943597F7}" srcOrd="2" destOrd="0" presId="urn:microsoft.com/office/officeart/2005/8/layout/cycle4"/>
    <dgm:cxn modelId="{24CEBBE3-5287-436A-9435-50E77312F6C2}" type="presParOf" srcId="{DDB51647-2BD4-4318-9856-3A7DCE959B70}" destId="{E169EE78-F585-49FA-B866-081E6D4E0A74}" srcOrd="3" destOrd="0" presId="urn:microsoft.com/office/officeart/2005/8/layout/cycle4"/>
    <dgm:cxn modelId="{78110804-F5E0-4CB7-8284-7F4C45320F5A}" type="presParOf" srcId="{DDB51647-2BD4-4318-9856-3A7DCE959B70}" destId="{76D61431-D6F3-470B-B9C2-71DE4AABC2F3}" srcOrd="4" destOrd="0" presId="urn:microsoft.com/office/officeart/2005/8/layout/cycle4"/>
    <dgm:cxn modelId="{0A39543C-6574-4A5A-BBF0-1FF4FCBED31E}" type="presParOf" srcId="{CBB58BD0-EE53-4A8F-A567-E45490644AB1}" destId="{8092D1B4-54F3-445F-8ECB-CB4DEE8C7AA8}" srcOrd="2" destOrd="0" presId="urn:microsoft.com/office/officeart/2005/8/layout/cycle4"/>
    <dgm:cxn modelId="{12016C2F-6C36-4A72-A883-58442F509E22}" type="presParOf" srcId="{CBB58BD0-EE53-4A8F-A567-E45490644AB1}" destId="{BAF06F4F-1E85-4B2C-A2EA-F28556D5A5F5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27D8E2C-6C22-42C0-858B-27FD7A9F6D70}" type="doc">
      <dgm:prSet loTypeId="urn:microsoft.com/office/officeart/2005/8/layout/chevron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3DEA790-646F-4386-BB5A-81CAD3A2F91E}">
      <dgm:prSet phldrT="[Text]"/>
      <dgm:spPr/>
      <dgm:t>
        <a:bodyPr/>
        <a:lstStyle/>
        <a:p>
          <a:r>
            <a:rPr lang="en-US" dirty="0" smtClean="0"/>
            <a:t>Define Problem</a:t>
          </a:r>
          <a:endParaRPr lang="en-US" dirty="0"/>
        </a:p>
      </dgm:t>
    </dgm:pt>
    <dgm:pt modelId="{21C8CDDA-150B-4556-BA2D-C92B0A54BEA4}" type="parTrans" cxnId="{8C3FB718-4106-4A76-B25A-36133383D18B}">
      <dgm:prSet/>
      <dgm:spPr/>
      <dgm:t>
        <a:bodyPr/>
        <a:lstStyle/>
        <a:p>
          <a:endParaRPr lang="en-US"/>
        </a:p>
      </dgm:t>
    </dgm:pt>
    <dgm:pt modelId="{15FF39A0-C394-4D7D-8E5E-7AFA6E536D57}" type="sibTrans" cxnId="{8C3FB718-4106-4A76-B25A-36133383D18B}">
      <dgm:prSet/>
      <dgm:spPr/>
      <dgm:t>
        <a:bodyPr/>
        <a:lstStyle/>
        <a:p>
          <a:endParaRPr lang="en-US"/>
        </a:p>
      </dgm:t>
    </dgm:pt>
    <dgm:pt modelId="{E2423502-9338-484F-ADC2-980E0DF4FCF1}">
      <dgm:prSet phldrT="[Text]"/>
      <dgm:spPr/>
      <dgm:t>
        <a:bodyPr/>
        <a:lstStyle/>
        <a:p>
          <a:r>
            <a:rPr lang="en-US" dirty="0" smtClean="0"/>
            <a:t>What category would help?</a:t>
          </a:r>
          <a:endParaRPr lang="en-US" dirty="0"/>
        </a:p>
      </dgm:t>
    </dgm:pt>
    <dgm:pt modelId="{084F3AC0-6C94-4019-9635-A8B4B6170C11}" type="parTrans" cxnId="{391FEC43-91E0-4B3E-BBE2-2E4E4EAF450F}">
      <dgm:prSet/>
      <dgm:spPr/>
      <dgm:t>
        <a:bodyPr/>
        <a:lstStyle/>
        <a:p>
          <a:endParaRPr lang="en-US"/>
        </a:p>
      </dgm:t>
    </dgm:pt>
    <dgm:pt modelId="{5491A453-720A-4B77-8095-A961BF3C514F}" type="sibTrans" cxnId="{391FEC43-91E0-4B3E-BBE2-2E4E4EAF450F}">
      <dgm:prSet/>
      <dgm:spPr/>
      <dgm:t>
        <a:bodyPr/>
        <a:lstStyle/>
        <a:p>
          <a:endParaRPr lang="en-US"/>
        </a:p>
      </dgm:t>
    </dgm:pt>
    <dgm:pt modelId="{A4664206-C1BD-408C-89A9-2C7CFA41A5EF}">
      <dgm:prSet phldrT="[Text]"/>
      <dgm:spPr/>
      <dgm:t>
        <a:bodyPr/>
        <a:lstStyle/>
        <a:p>
          <a:r>
            <a:rPr lang="en-US" dirty="0" smtClean="0"/>
            <a:t>Select tech from category</a:t>
          </a:r>
          <a:endParaRPr lang="en-US" dirty="0"/>
        </a:p>
      </dgm:t>
    </dgm:pt>
    <dgm:pt modelId="{937B7156-C634-4524-8A19-6278DCBFDC41}" type="parTrans" cxnId="{40837554-7E79-4999-BD9D-7325F8D19922}">
      <dgm:prSet/>
      <dgm:spPr/>
      <dgm:t>
        <a:bodyPr/>
        <a:lstStyle/>
        <a:p>
          <a:endParaRPr lang="en-US"/>
        </a:p>
      </dgm:t>
    </dgm:pt>
    <dgm:pt modelId="{2E9E5F0B-39B0-415F-A44A-4894A4AA34C7}" type="sibTrans" cxnId="{40837554-7E79-4999-BD9D-7325F8D19922}">
      <dgm:prSet/>
      <dgm:spPr/>
      <dgm:t>
        <a:bodyPr/>
        <a:lstStyle/>
        <a:p>
          <a:endParaRPr lang="en-US"/>
        </a:p>
      </dgm:t>
    </dgm:pt>
    <dgm:pt modelId="{655D1C13-AD03-412B-B0BA-3B9D2AE79AB6}" type="pres">
      <dgm:prSet presAssocID="{227D8E2C-6C22-42C0-858B-27FD7A9F6D7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8C4FB4-0C21-425A-BD42-1B6246A6C836}" type="pres">
      <dgm:prSet presAssocID="{B3DEA790-646F-4386-BB5A-81CAD3A2F91E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B0B5A-6424-4C17-8914-D89417D99F62}" type="pres">
      <dgm:prSet presAssocID="{15FF39A0-C394-4D7D-8E5E-7AFA6E536D57}" presName="parTxOnlySpace" presStyleCnt="0"/>
      <dgm:spPr/>
    </dgm:pt>
    <dgm:pt modelId="{F2587408-07DB-4FAA-BFAC-44E074D1A280}" type="pres">
      <dgm:prSet presAssocID="{E2423502-9338-484F-ADC2-980E0DF4FCF1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5838A2-581E-4ADA-8DA2-C9CB64AE19A5}" type="pres">
      <dgm:prSet presAssocID="{5491A453-720A-4B77-8095-A961BF3C514F}" presName="parTxOnlySpace" presStyleCnt="0"/>
      <dgm:spPr/>
    </dgm:pt>
    <dgm:pt modelId="{D11D9714-2ED5-4CFD-9595-F0F40F292C41}" type="pres">
      <dgm:prSet presAssocID="{A4664206-C1BD-408C-89A9-2C7CFA41A5EF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708CFF-A969-4A4C-8A8C-42BBAD4012BD}" type="presOf" srcId="{B3DEA790-646F-4386-BB5A-81CAD3A2F91E}" destId="{118C4FB4-0C21-425A-BD42-1B6246A6C836}" srcOrd="0" destOrd="0" presId="urn:microsoft.com/office/officeart/2005/8/layout/chevron1"/>
    <dgm:cxn modelId="{8C3FB718-4106-4A76-B25A-36133383D18B}" srcId="{227D8E2C-6C22-42C0-858B-27FD7A9F6D70}" destId="{B3DEA790-646F-4386-BB5A-81CAD3A2F91E}" srcOrd="0" destOrd="0" parTransId="{21C8CDDA-150B-4556-BA2D-C92B0A54BEA4}" sibTransId="{15FF39A0-C394-4D7D-8E5E-7AFA6E536D57}"/>
    <dgm:cxn modelId="{121EA57F-40C7-455C-9384-8FBD53FD2091}" type="presOf" srcId="{227D8E2C-6C22-42C0-858B-27FD7A9F6D70}" destId="{655D1C13-AD03-412B-B0BA-3B9D2AE79AB6}" srcOrd="0" destOrd="0" presId="urn:microsoft.com/office/officeart/2005/8/layout/chevron1"/>
    <dgm:cxn modelId="{756DE1DD-1439-4726-9EAA-F5B5D3844335}" type="presOf" srcId="{A4664206-C1BD-408C-89A9-2C7CFA41A5EF}" destId="{D11D9714-2ED5-4CFD-9595-F0F40F292C41}" srcOrd="0" destOrd="0" presId="urn:microsoft.com/office/officeart/2005/8/layout/chevron1"/>
    <dgm:cxn modelId="{391FEC43-91E0-4B3E-BBE2-2E4E4EAF450F}" srcId="{227D8E2C-6C22-42C0-858B-27FD7A9F6D70}" destId="{E2423502-9338-484F-ADC2-980E0DF4FCF1}" srcOrd="1" destOrd="0" parTransId="{084F3AC0-6C94-4019-9635-A8B4B6170C11}" sibTransId="{5491A453-720A-4B77-8095-A961BF3C514F}"/>
    <dgm:cxn modelId="{C620BD23-ACB8-4226-AA71-485C9A80F364}" type="presOf" srcId="{E2423502-9338-484F-ADC2-980E0DF4FCF1}" destId="{F2587408-07DB-4FAA-BFAC-44E074D1A280}" srcOrd="0" destOrd="0" presId="urn:microsoft.com/office/officeart/2005/8/layout/chevron1"/>
    <dgm:cxn modelId="{40837554-7E79-4999-BD9D-7325F8D19922}" srcId="{227D8E2C-6C22-42C0-858B-27FD7A9F6D70}" destId="{A4664206-C1BD-408C-89A9-2C7CFA41A5EF}" srcOrd="2" destOrd="0" parTransId="{937B7156-C634-4524-8A19-6278DCBFDC41}" sibTransId="{2E9E5F0B-39B0-415F-A44A-4894A4AA34C7}"/>
    <dgm:cxn modelId="{1A161455-47E4-48FB-A145-2F1A81147FCD}" type="presParOf" srcId="{655D1C13-AD03-412B-B0BA-3B9D2AE79AB6}" destId="{118C4FB4-0C21-425A-BD42-1B6246A6C836}" srcOrd="0" destOrd="0" presId="urn:microsoft.com/office/officeart/2005/8/layout/chevron1"/>
    <dgm:cxn modelId="{50398B06-C645-4081-A73F-2C6A6E496544}" type="presParOf" srcId="{655D1C13-AD03-412B-B0BA-3B9D2AE79AB6}" destId="{6CBB0B5A-6424-4C17-8914-D89417D99F62}" srcOrd="1" destOrd="0" presId="urn:microsoft.com/office/officeart/2005/8/layout/chevron1"/>
    <dgm:cxn modelId="{6764C872-F417-4A7E-A81C-14556F9EE095}" type="presParOf" srcId="{655D1C13-AD03-412B-B0BA-3B9D2AE79AB6}" destId="{F2587408-07DB-4FAA-BFAC-44E074D1A280}" srcOrd="2" destOrd="0" presId="urn:microsoft.com/office/officeart/2005/8/layout/chevron1"/>
    <dgm:cxn modelId="{6C5E07A3-08B0-4DA3-8A7E-A6584BEA64EC}" type="presParOf" srcId="{655D1C13-AD03-412B-B0BA-3B9D2AE79AB6}" destId="{F65838A2-581E-4ADA-8DA2-C9CB64AE19A5}" srcOrd="3" destOrd="0" presId="urn:microsoft.com/office/officeart/2005/8/layout/chevron1"/>
    <dgm:cxn modelId="{44F47323-FC6B-4C0E-9ED4-847DC0BE18AD}" type="presParOf" srcId="{655D1C13-AD03-412B-B0BA-3B9D2AE79AB6}" destId="{D11D9714-2ED5-4CFD-9595-F0F40F292C41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27D8E2C-6C22-42C0-858B-27FD7A9F6D70}" type="doc">
      <dgm:prSet loTypeId="urn:microsoft.com/office/officeart/2005/8/layout/chevron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3DEA790-646F-4386-BB5A-81CAD3A2F91E}">
      <dgm:prSet phldrT="[Text]"/>
      <dgm:spPr/>
      <dgm:t>
        <a:bodyPr/>
        <a:lstStyle/>
        <a:p>
          <a:r>
            <a:rPr lang="en-US" dirty="0" smtClean="0"/>
            <a:t>Students can’t see procedure demo</a:t>
          </a:r>
          <a:endParaRPr lang="en-US" dirty="0"/>
        </a:p>
      </dgm:t>
    </dgm:pt>
    <dgm:pt modelId="{21C8CDDA-150B-4556-BA2D-C92B0A54BEA4}" type="parTrans" cxnId="{8C3FB718-4106-4A76-B25A-36133383D18B}">
      <dgm:prSet/>
      <dgm:spPr/>
      <dgm:t>
        <a:bodyPr/>
        <a:lstStyle/>
        <a:p>
          <a:endParaRPr lang="en-US"/>
        </a:p>
      </dgm:t>
    </dgm:pt>
    <dgm:pt modelId="{15FF39A0-C394-4D7D-8E5E-7AFA6E536D57}" type="sibTrans" cxnId="{8C3FB718-4106-4A76-B25A-36133383D18B}">
      <dgm:prSet/>
      <dgm:spPr/>
      <dgm:t>
        <a:bodyPr/>
        <a:lstStyle/>
        <a:p>
          <a:endParaRPr lang="en-US"/>
        </a:p>
      </dgm:t>
    </dgm:pt>
    <dgm:pt modelId="{E2423502-9338-484F-ADC2-980E0DF4FCF1}">
      <dgm:prSet phldrT="[Text]"/>
      <dgm:spPr/>
      <dgm:t>
        <a:bodyPr/>
        <a:lstStyle/>
        <a:p>
          <a:r>
            <a:rPr lang="en-US" dirty="0" smtClean="0"/>
            <a:t>Content delivery</a:t>
          </a:r>
          <a:endParaRPr lang="en-US" dirty="0"/>
        </a:p>
      </dgm:t>
    </dgm:pt>
    <dgm:pt modelId="{084F3AC0-6C94-4019-9635-A8B4B6170C11}" type="parTrans" cxnId="{391FEC43-91E0-4B3E-BBE2-2E4E4EAF450F}">
      <dgm:prSet/>
      <dgm:spPr/>
      <dgm:t>
        <a:bodyPr/>
        <a:lstStyle/>
        <a:p>
          <a:endParaRPr lang="en-US"/>
        </a:p>
      </dgm:t>
    </dgm:pt>
    <dgm:pt modelId="{5491A453-720A-4B77-8095-A961BF3C514F}" type="sibTrans" cxnId="{391FEC43-91E0-4B3E-BBE2-2E4E4EAF450F}">
      <dgm:prSet/>
      <dgm:spPr/>
      <dgm:t>
        <a:bodyPr/>
        <a:lstStyle/>
        <a:p>
          <a:endParaRPr lang="en-US"/>
        </a:p>
      </dgm:t>
    </dgm:pt>
    <dgm:pt modelId="{A4664206-C1BD-408C-89A9-2C7CFA41A5EF}">
      <dgm:prSet phldrT="[Text]"/>
      <dgm:spPr/>
      <dgm:t>
        <a:bodyPr/>
        <a:lstStyle/>
        <a:p>
          <a:r>
            <a:rPr lang="en-US" dirty="0" smtClean="0"/>
            <a:t>On-demand video</a:t>
          </a:r>
          <a:endParaRPr lang="en-US" dirty="0"/>
        </a:p>
      </dgm:t>
    </dgm:pt>
    <dgm:pt modelId="{937B7156-C634-4524-8A19-6278DCBFDC41}" type="parTrans" cxnId="{40837554-7E79-4999-BD9D-7325F8D19922}">
      <dgm:prSet/>
      <dgm:spPr/>
      <dgm:t>
        <a:bodyPr/>
        <a:lstStyle/>
        <a:p>
          <a:endParaRPr lang="en-US"/>
        </a:p>
      </dgm:t>
    </dgm:pt>
    <dgm:pt modelId="{2E9E5F0B-39B0-415F-A44A-4894A4AA34C7}" type="sibTrans" cxnId="{40837554-7E79-4999-BD9D-7325F8D19922}">
      <dgm:prSet/>
      <dgm:spPr/>
      <dgm:t>
        <a:bodyPr/>
        <a:lstStyle/>
        <a:p>
          <a:endParaRPr lang="en-US"/>
        </a:p>
      </dgm:t>
    </dgm:pt>
    <dgm:pt modelId="{655D1C13-AD03-412B-B0BA-3B9D2AE79AB6}" type="pres">
      <dgm:prSet presAssocID="{227D8E2C-6C22-42C0-858B-27FD7A9F6D7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8C4FB4-0C21-425A-BD42-1B6246A6C836}" type="pres">
      <dgm:prSet presAssocID="{B3DEA790-646F-4386-BB5A-81CAD3A2F91E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B0B5A-6424-4C17-8914-D89417D99F62}" type="pres">
      <dgm:prSet presAssocID="{15FF39A0-C394-4D7D-8E5E-7AFA6E536D57}" presName="parTxOnlySpace" presStyleCnt="0"/>
      <dgm:spPr/>
    </dgm:pt>
    <dgm:pt modelId="{F2587408-07DB-4FAA-BFAC-44E074D1A280}" type="pres">
      <dgm:prSet presAssocID="{E2423502-9338-484F-ADC2-980E0DF4FCF1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5838A2-581E-4ADA-8DA2-C9CB64AE19A5}" type="pres">
      <dgm:prSet presAssocID="{5491A453-720A-4B77-8095-A961BF3C514F}" presName="parTxOnlySpace" presStyleCnt="0"/>
      <dgm:spPr/>
    </dgm:pt>
    <dgm:pt modelId="{D11D9714-2ED5-4CFD-9595-F0F40F292C41}" type="pres">
      <dgm:prSet presAssocID="{A4664206-C1BD-408C-89A9-2C7CFA41A5EF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C3FB718-4106-4A76-B25A-36133383D18B}" srcId="{227D8E2C-6C22-42C0-858B-27FD7A9F6D70}" destId="{B3DEA790-646F-4386-BB5A-81CAD3A2F91E}" srcOrd="0" destOrd="0" parTransId="{21C8CDDA-150B-4556-BA2D-C92B0A54BEA4}" sibTransId="{15FF39A0-C394-4D7D-8E5E-7AFA6E536D57}"/>
    <dgm:cxn modelId="{437A15BE-AEBE-4150-96AD-9CA39CCB57E3}" type="presOf" srcId="{A4664206-C1BD-408C-89A9-2C7CFA41A5EF}" destId="{D11D9714-2ED5-4CFD-9595-F0F40F292C41}" srcOrd="0" destOrd="0" presId="urn:microsoft.com/office/officeart/2005/8/layout/chevron1"/>
    <dgm:cxn modelId="{391FEC43-91E0-4B3E-BBE2-2E4E4EAF450F}" srcId="{227D8E2C-6C22-42C0-858B-27FD7A9F6D70}" destId="{E2423502-9338-484F-ADC2-980E0DF4FCF1}" srcOrd="1" destOrd="0" parTransId="{084F3AC0-6C94-4019-9635-A8B4B6170C11}" sibTransId="{5491A453-720A-4B77-8095-A961BF3C514F}"/>
    <dgm:cxn modelId="{E1E267F6-3724-4B68-B46C-F7B4A67A069E}" type="presOf" srcId="{B3DEA790-646F-4386-BB5A-81CAD3A2F91E}" destId="{118C4FB4-0C21-425A-BD42-1B6246A6C836}" srcOrd="0" destOrd="0" presId="urn:microsoft.com/office/officeart/2005/8/layout/chevron1"/>
    <dgm:cxn modelId="{40837554-7E79-4999-BD9D-7325F8D19922}" srcId="{227D8E2C-6C22-42C0-858B-27FD7A9F6D70}" destId="{A4664206-C1BD-408C-89A9-2C7CFA41A5EF}" srcOrd="2" destOrd="0" parTransId="{937B7156-C634-4524-8A19-6278DCBFDC41}" sibTransId="{2E9E5F0B-39B0-415F-A44A-4894A4AA34C7}"/>
    <dgm:cxn modelId="{A58C7D1B-C445-4168-8C6D-6B3DB8972032}" type="presOf" srcId="{227D8E2C-6C22-42C0-858B-27FD7A9F6D70}" destId="{655D1C13-AD03-412B-B0BA-3B9D2AE79AB6}" srcOrd="0" destOrd="0" presId="urn:microsoft.com/office/officeart/2005/8/layout/chevron1"/>
    <dgm:cxn modelId="{CFAF8166-540E-47F5-8E58-FC701773179E}" type="presOf" srcId="{E2423502-9338-484F-ADC2-980E0DF4FCF1}" destId="{F2587408-07DB-4FAA-BFAC-44E074D1A280}" srcOrd="0" destOrd="0" presId="urn:microsoft.com/office/officeart/2005/8/layout/chevron1"/>
    <dgm:cxn modelId="{131A9CD0-BE82-4F4C-8D45-64AAEC3A70DE}" type="presParOf" srcId="{655D1C13-AD03-412B-B0BA-3B9D2AE79AB6}" destId="{118C4FB4-0C21-425A-BD42-1B6246A6C836}" srcOrd="0" destOrd="0" presId="urn:microsoft.com/office/officeart/2005/8/layout/chevron1"/>
    <dgm:cxn modelId="{D4DA49A4-1D02-456D-ACC5-773050A83512}" type="presParOf" srcId="{655D1C13-AD03-412B-B0BA-3B9D2AE79AB6}" destId="{6CBB0B5A-6424-4C17-8914-D89417D99F62}" srcOrd="1" destOrd="0" presId="urn:microsoft.com/office/officeart/2005/8/layout/chevron1"/>
    <dgm:cxn modelId="{22C5993A-8703-4708-B3D4-89D5C3409FB5}" type="presParOf" srcId="{655D1C13-AD03-412B-B0BA-3B9D2AE79AB6}" destId="{F2587408-07DB-4FAA-BFAC-44E074D1A280}" srcOrd="2" destOrd="0" presId="urn:microsoft.com/office/officeart/2005/8/layout/chevron1"/>
    <dgm:cxn modelId="{872FBC59-84D0-40C3-986A-114401756334}" type="presParOf" srcId="{655D1C13-AD03-412B-B0BA-3B9D2AE79AB6}" destId="{F65838A2-581E-4ADA-8DA2-C9CB64AE19A5}" srcOrd="3" destOrd="0" presId="urn:microsoft.com/office/officeart/2005/8/layout/chevron1"/>
    <dgm:cxn modelId="{0EF94E00-F8EA-427A-B3E2-7194CAF6624E}" type="presParOf" srcId="{655D1C13-AD03-412B-B0BA-3B9D2AE79AB6}" destId="{D11D9714-2ED5-4CFD-9595-F0F40F292C41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27D8E2C-6C22-42C0-858B-27FD7A9F6D70}" type="doc">
      <dgm:prSet loTypeId="urn:microsoft.com/office/officeart/2005/8/layout/chevron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3DEA790-646F-4386-BB5A-81CAD3A2F91E}">
      <dgm:prSet phldrT="[Text]"/>
      <dgm:spPr/>
      <dgm:t>
        <a:bodyPr/>
        <a:lstStyle/>
        <a:p>
          <a:r>
            <a:rPr lang="en-US" dirty="0" smtClean="0"/>
            <a:t>Bad oral path </a:t>
          </a:r>
          <a:r>
            <a:rPr lang="en-US" dirty="0" err="1" smtClean="0"/>
            <a:t>ddx</a:t>
          </a:r>
          <a:endParaRPr lang="en-US" dirty="0"/>
        </a:p>
      </dgm:t>
    </dgm:pt>
    <dgm:pt modelId="{21C8CDDA-150B-4556-BA2D-C92B0A54BEA4}" type="parTrans" cxnId="{8C3FB718-4106-4A76-B25A-36133383D18B}">
      <dgm:prSet/>
      <dgm:spPr/>
      <dgm:t>
        <a:bodyPr/>
        <a:lstStyle/>
        <a:p>
          <a:endParaRPr lang="en-US"/>
        </a:p>
      </dgm:t>
    </dgm:pt>
    <dgm:pt modelId="{15FF39A0-C394-4D7D-8E5E-7AFA6E536D57}" type="sibTrans" cxnId="{8C3FB718-4106-4A76-B25A-36133383D18B}">
      <dgm:prSet/>
      <dgm:spPr/>
      <dgm:t>
        <a:bodyPr/>
        <a:lstStyle/>
        <a:p>
          <a:endParaRPr lang="en-US"/>
        </a:p>
      </dgm:t>
    </dgm:pt>
    <dgm:pt modelId="{E2423502-9338-484F-ADC2-980E0DF4FCF1}">
      <dgm:prSet phldrT="[Text]"/>
      <dgm:spPr/>
      <dgm:t>
        <a:bodyPr/>
        <a:lstStyle/>
        <a:p>
          <a:r>
            <a:rPr lang="en-US" dirty="0" smtClean="0"/>
            <a:t>Engagement</a:t>
          </a:r>
          <a:endParaRPr lang="en-US" dirty="0"/>
        </a:p>
      </dgm:t>
    </dgm:pt>
    <dgm:pt modelId="{084F3AC0-6C94-4019-9635-A8B4B6170C11}" type="parTrans" cxnId="{391FEC43-91E0-4B3E-BBE2-2E4E4EAF450F}">
      <dgm:prSet/>
      <dgm:spPr/>
      <dgm:t>
        <a:bodyPr/>
        <a:lstStyle/>
        <a:p>
          <a:endParaRPr lang="en-US"/>
        </a:p>
      </dgm:t>
    </dgm:pt>
    <dgm:pt modelId="{5491A453-720A-4B77-8095-A961BF3C514F}" type="sibTrans" cxnId="{391FEC43-91E0-4B3E-BBE2-2E4E4EAF450F}">
      <dgm:prSet/>
      <dgm:spPr/>
      <dgm:t>
        <a:bodyPr/>
        <a:lstStyle/>
        <a:p>
          <a:endParaRPr lang="en-US"/>
        </a:p>
      </dgm:t>
    </dgm:pt>
    <dgm:pt modelId="{A4664206-C1BD-408C-89A9-2C7CFA41A5EF}">
      <dgm:prSet phldrT="[Text]"/>
      <dgm:spPr/>
      <dgm:t>
        <a:bodyPr/>
        <a:lstStyle/>
        <a:p>
          <a:r>
            <a:rPr lang="en-US" dirty="0" smtClean="0"/>
            <a:t>Self-quiz with images and case info</a:t>
          </a:r>
          <a:endParaRPr lang="en-US" dirty="0"/>
        </a:p>
      </dgm:t>
    </dgm:pt>
    <dgm:pt modelId="{937B7156-C634-4524-8A19-6278DCBFDC41}" type="parTrans" cxnId="{40837554-7E79-4999-BD9D-7325F8D19922}">
      <dgm:prSet/>
      <dgm:spPr/>
      <dgm:t>
        <a:bodyPr/>
        <a:lstStyle/>
        <a:p>
          <a:endParaRPr lang="en-US"/>
        </a:p>
      </dgm:t>
    </dgm:pt>
    <dgm:pt modelId="{2E9E5F0B-39B0-415F-A44A-4894A4AA34C7}" type="sibTrans" cxnId="{40837554-7E79-4999-BD9D-7325F8D19922}">
      <dgm:prSet/>
      <dgm:spPr/>
      <dgm:t>
        <a:bodyPr/>
        <a:lstStyle/>
        <a:p>
          <a:endParaRPr lang="en-US"/>
        </a:p>
      </dgm:t>
    </dgm:pt>
    <dgm:pt modelId="{655D1C13-AD03-412B-B0BA-3B9D2AE79AB6}" type="pres">
      <dgm:prSet presAssocID="{227D8E2C-6C22-42C0-858B-27FD7A9F6D7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8C4FB4-0C21-425A-BD42-1B6246A6C836}" type="pres">
      <dgm:prSet presAssocID="{B3DEA790-646F-4386-BB5A-81CAD3A2F91E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B0B5A-6424-4C17-8914-D89417D99F62}" type="pres">
      <dgm:prSet presAssocID="{15FF39A0-C394-4D7D-8E5E-7AFA6E536D57}" presName="parTxOnlySpace" presStyleCnt="0"/>
      <dgm:spPr/>
    </dgm:pt>
    <dgm:pt modelId="{F2587408-07DB-4FAA-BFAC-44E074D1A280}" type="pres">
      <dgm:prSet presAssocID="{E2423502-9338-484F-ADC2-980E0DF4FCF1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5838A2-581E-4ADA-8DA2-C9CB64AE19A5}" type="pres">
      <dgm:prSet presAssocID="{5491A453-720A-4B77-8095-A961BF3C514F}" presName="parTxOnlySpace" presStyleCnt="0"/>
      <dgm:spPr/>
    </dgm:pt>
    <dgm:pt modelId="{D11D9714-2ED5-4CFD-9595-F0F40F292C41}" type="pres">
      <dgm:prSet presAssocID="{A4664206-C1BD-408C-89A9-2C7CFA41A5EF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8B8181-F498-4C6D-ACA1-A5CDE6743950}" type="presOf" srcId="{A4664206-C1BD-408C-89A9-2C7CFA41A5EF}" destId="{D11D9714-2ED5-4CFD-9595-F0F40F292C41}" srcOrd="0" destOrd="0" presId="urn:microsoft.com/office/officeart/2005/8/layout/chevron1"/>
    <dgm:cxn modelId="{8C3FB718-4106-4A76-B25A-36133383D18B}" srcId="{227D8E2C-6C22-42C0-858B-27FD7A9F6D70}" destId="{B3DEA790-646F-4386-BB5A-81CAD3A2F91E}" srcOrd="0" destOrd="0" parTransId="{21C8CDDA-150B-4556-BA2D-C92B0A54BEA4}" sibTransId="{15FF39A0-C394-4D7D-8E5E-7AFA6E536D57}"/>
    <dgm:cxn modelId="{C1833B27-BB84-4944-84E9-3713303B97AA}" type="presOf" srcId="{227D8E2C-6C22-42C0-858B-27FD7A9F6D70}" destId="{655D1C13-AD03-412B-B0BA-3B9D2AE79AB6}" srcOrd="0" destOrd="0" presId="urn:microsoft.com/office/officeart/2005/8/layout/chevron1"/>
    <dgm:cxn modelId="{3368DC82-878C-400F-8A10-312DD74F9294}" type="presOf" srcId="{B3DEA790-646F-4386-BB5A-81CAD3A2F91E}" destId="{118C4FB4-0C21-425A-BD42-1B6246A6C836}" srcOrd="0" destOrd="0" presId="urn:microsoft.com/office/officeart/2005/8/layout/chevron1"/>
    <dgm:cxn modelId="{391FEC43-91E0-4B3E-BBE2-2E4E4EAF450F}" srcId="{227D8E2C-6C22-42C0-858B-27FD7A9F6D70}" destId="{E2423502-9338-484F-ADC2-980E0DF4FCF1}" srcOrd="1" destOrd="0" parTransId="{084F3AC0-6C94-4019-9635-A8B4B6170C11}" sibTransId="{5491A453-720A-4B77-8095-A961BF3C514F}"/>
    <dgm:cxn modelId="{21A36246-D0AB-4FAF-BECA-F074931E0558}" type="presOf" srcId="{E2423502-9338-484F-ADC2-980E0DF4FCF1}" destId="{F2587408-07DB-4FAA-BFAC-44E074D1A280}" srcOrd="0" destOrd="0" presId="urn:microsoft.com/office/officeart/2005/8/layout/chevron1"/>
    <dgm:cxn modelId="{40837554-7E79-4999-BD9D-7325F8D19922}" srcId="{227D8E2C-6C22-42C0-858B-27FD7A9F6D70}" destId="{A4664206-C1BD-408C-89A9-2C7CFA41A5EF}" srcOrd="2" destOrd="0" parTransId="{937B7156-C634-4524-8A19-6278DCBFDC41}" sibTransId="{2E9E5F0B-39B0-415F-A44A-4894A4AA34C7}"/>
    <dgm:cxn modelId="{E3EF60F1-6089-49A9-8EA6-33C46674E525}" type="presParOf" srcId="{655D1C13-AD03-412B-B0BA-3B9D2AE79AB6}" destId="{118C4FB4-0C21-425A-BD42-1B6246A6C836}" srcOrd="0" destOrd="0" presId="urn:microsoft.com/office/officeart/2005/8/layout/chevron1"/>
    <dgm:cxn modelId="{B953BB50-1A90-488D-9F1B-9CB3E432A9AB}" type="presParOf" srcId="{655D1C13-AD03-412B-B0BA-3B9D2AE79AB6}" destId="{6CBB0B5A-6424-4C17-8914-D89417D99F62}" srcOrd="1" destOrd="0" presId="urn:microsoft.com/office/officeart/2005/8/layout/chevron1"/>
    <dgm:cxn modelId="{547AD28C-C5CC-493E-9D28-7DA7979F4052}" type="presParOf" srcId="{655D1C13-AD03-412B-B0BA-3B9D2AE79AB6}" destId="{F2587408-07DB-4FAA-BFAC-44E074D1A280}" srcOrd="2" destOrd="0" presId="urn:microsoft.com/office/officeart/2005/8/layout/chevron1"/>
    <dgm:cxn modelId="{67945D74-0879-4695-B55B-178B5D582527}" type="presParOf" srcId="{655D1C13-AD03-412B-B0BA-3B9D2AE79AB6}" destId="{F65838A2-581E-4ADA-8DA2-C9CB64AE19A5}" srcOrd="3" destOrd="0" presId="urn:microsoft.com/office/officeart/2005/8/layout/chevron1"/>
    <dgm:cxn modelId="{EF14BAF6-EC45-4FEC-B180-A2B26108BBE6}" type="presParOf" srcId="{655D1C13-AD03-412B-B0BA-3B9D2AE79AB6}" destId="{D11D9714-2ED5-4CFD-9595-F0F40F292C41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46370B-20F5-4EA2-BDF6-3B7FD840D4F2}">
      <dsp:nvSpPr>
        <dsp:cNvPr id="0" name=""/>
        <dsp:cNvSpPr/>
      </dsp:nvSpPr>
      <dsp:spPr>
        <a:xfrm>
          <a:off x="3741092" y="2468562"/>
          <a:ext cx="747414" cy="16069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3707" y="0"/>
              </a:lnTo>
              <a:lnTo>
                <a:pt x="373707" y="1606941"/>
              </a:lnTo>
              <a:lnTo>
                <a:pt x="747414" y="1606941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9E7ED4-655A-423C-AB91-7C691CEA8B4A}">
      <dsp:nvSpPr>
        <dsp:cNvPr id="0" name=""/>
        <dsp:cNvSpPr/>
      </dsp:nvSpPr>
      <dsp:spPr>
        <a:xfrm>
          <a:off x="3741092" y="2422842"/>
          <a:ext cx="7474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47414" y="4572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4007F8-C959-438A-8D22-6B9B3303016B}">
      <dsp:nvSpPr>
        <dsp:cNvPr id="0" name=""/>
        <dsp:cNvSpPr/>
      </dsp:nvSpPr>
      <dsp:spPr>
        <a:xfrm>
          <a:off x="3741092" y="861620"/>
          <a:ext cx="747414" cy="1606941"/>
        </a:xfrm>
        <a:custGeom>
          <a:avLst/>
          <a:gdLst/>
          <a:ahLst/>
          <a:cxnLst/>
          <a:rect l="0" t="0" r="0" b="0"/>
          <a:pathLst>
            <a:path>
              <a:moveTo>
                <a:pt x="0" y="1606941"/>
              </a:moveTo>
              <a:lnTo>
                <a:pt x="373707" y="1606941"/>
              </a:lnTo>
              <a:lnTo>
                <a:pt x="373707" y="0"/>
              </a:lnTo>
              <a:lnTo>
                <a:pt x="747414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AD11A-0293-44BE-9759-7B612D6678E7}">
      <dsp:nvSpPr>
        <dsp:cNvPr id="0" name=""/>
        <dsp:cNvSpPr/>
      </dsp:nvSpPr>
      <dsp:spPr>
        <a:xfrm>
          <a:off x="4018" y="1898658"/>
          <a:ext cx="3737074" cy="113980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Content Delivery</a:t>
          </a:r>
          <a:endParaRPr lang="en-US" sz="4100" kern="1200" dirty="0"/>
        </a:p>
      </dsp:txBody>
      <dsp:txXfrm>
        <a:off x="4018" y="1898658"/>
        <a:ext cx="3737074" cy="1139807"/>
      </dsp:txXfrm>
    </dsp:sp>
    <dsp:sp modelId="{A1EDFCFD-4B2F-4C96-A8B9-92DDB0F09B7A}">
      <dsp:nvSpPr>
        <dsp:cNvPr id="0" name=""/>
        <dsp:cNvSpPr/>
      </dsp:nvSpPr>
      <dsp:spPr>
        <a:xfrm>
          <a:off x="4488507" y="291716"/>
          <a:ext cx="3737074" cy="113980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Written words</a:t>
          </a:r>
          <a:endParaRPr lang="en-US" sz="4100" kern="1200" dirty="0"/>
        </a:p>
      </dsp:txBody>
      <dsp:txXfrm>
        <a:off x="4488507" y="291716"/>
        <a:ext cx="3737074" cy="1139807"/>
      </dsp:txXfrm>
    </dsp:sp>
    <dsp:sp modelId="{B53BC84D-B814-47A2-9081-7E8DA0DEA08C}">
      <dsp:nvSpPr>
        <dsp:cNvPr id="0" name=""/>
        <dsp:cNvSpPr/>
      </dsp:nvSpPr>
      <dsp:spPr>
        <a:xfrm>
          <a:off x="4488507" y="1898658"/>
          <a:ext cx="3737074" cy="113980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Spoken words</a:t>
          </a:r>
          <a:endParaRPr lang="en-US" sz="4100" kern="1200" dirty="0"/>
        </a:p>
      </dsp:txBody>
      <dsp:txXfrm>
        <a:off x="4488507" y="1898658"/>
        <a:ext cx="3737074" cy="1139807"/>
      </dsp:txXfrm>
    </dsp:sp>
    <dsp:sp modelId="{39175593-6C84-4605-812D-91C4D2785B3D}">
      <dsp:nvSpPr>
        <dsp:cNvPr id="0" name=""/>
        <dsp:cNvSpPr/>
      </dsp:nvSpPr>
      <dsp:spPr>
        <a:xfrm>
          <a:off x="4488507" y="3505600"/>
          <a:ext cx="3737074" cy="113980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Images</a:t>
          </a:r>
          <a:endParaRPr lang="en-US" sz="4100" kern="1200" dirty="0"/>
        </a:p>
      </dsp:txBody>
      <dsp:txXfrm>
        <a:off x="4488507" y="3505600"/>
        <a:ext cx="3737074" cy="11398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8863B9-B5BD-4186-B6A5-B006ACE51655}">
      <dsp:nvSpPr>
        <dsp:cNvPr id="0" name=""/>
        <dsp:cNvSpPr/>
      </dsp:nvSpPr>
      <dsp:spPr>
        <a:xfrm>
          <a:off x="5119389" y="4196457"/>
          <a:ext cx="401835" cy="431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0917" y="0"/>
              </a:lnTo>
              <a:lnTo>
                <a:pt x="200917" y="431973"/>
              </a:lnTo>
              <a:lnTo>
                <a:pt x="401835" y="431973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DA18A0-94CC-4553-945A-A25834F99908}">
      <dsp:nvSpPr>
        <dsp:cNvPr id="0" name=""/>
        <dsp:cNvSpPr/>
      </dsp:nvSpPr>
      <dsp:spPr>
        <a:xfrm>
          <a:off x="5119389" y="3764483"/>
          <a:ext cx="401835" cy="431973"/>
        </a:xfrm>
        <a:custGeom>
          <a:avLst/>
          <a:gdLst/>
          <a:ahLst/>
          <a:cxnLst/>
          <a:rect l="0" t="0" r="0" b="0"/>
          <a:pathLst>
            <a:path>
              <a:moveTo>
                <a:pt x="0" y="431973"/>
              </a:moveTo>
              <a:lnTo>
                <a:pt x="200917" y="431973"/>
              </a:lnTo>
              <a:lnTo>
                <a:pt x="200917" y="0"/>
              </a:lnTo>
              <a:lnTo>
                <a:pt x="401835" y="0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46370B-20F5-4EA2-BDF6-3B7FD840D4F2}">
      <dsp:nvSpPr>
        <dsp:cNvPr id="0" name=""/>
        <dsp:cNvSpPr/>
      </dsp:nvSpPr>
      <dsp:spPr>
        <a:xfrm>
          <a:off x="2708374" y="2468562"/>
          <a:ext cx="401835" cy="17278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0917" y="0"/>
              </a:lnTo>
              <a:lnTo>
                <a:pt x="200917" y="1727894"/>
              </a:lnTo>
              <a:lnTo>
                <a:pt x="401835" y="172789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8AA65F-50B7-40B0-93D2-5C8AFE0DA266}">
      <dsp:nvSpPr>
        <dsp:cNvPr id="0" name=""/>
        <dsp:cNvSpPr/>
      </dsp:nvSpPr>
      <dsp:spPr>
        <a:xfrm>
          <a:off x="5119389" y="2468562"/>
          <a:ext cx="401835" cy="431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0917" y="0"/>
              </a:lnTo>
              <a:lnTo>
                <a:pt x="200917" y="431973"/>
              </a:lnTo>
              <a:lnTo>
                <a:pt x="401835" y="431973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731FC9-5171-490E-9F46-04F938690B1D}">
      <dsp:nvSpPr>
        <dsp:cNvPr id="0" name=""/>
        <dsp:cNvSpPr/>
      </dsp:nvSpPr>
      <dsp:spPr>
        <a:xfrm>
          <a:off x="5119389" y="2036588"/>
          <a:ext cx="401835" cy="431973"/>
        </a:xfrm>
        <a:custGeom>
          <a:avLst/>
          <a:gdLst/>
          <a:ahLst/>
          <a:cxnLst/>
          <a:rect l="0" t="0" r="0" b="0"/>
          <a:pathLst>
            <a:path>
              <a:moveTo>
                <a:pt x="0" y="431973"/>
              </a:moveTo>
              <a:lnTo>
                <a:pt x="200917" y="431973"/>
              </a:lnTo>
              <a:lnTo>
                <a:pt x="200917" y="0"/>
              </a:lnTo>
              <a:lnTo>
                <a:pt x="401835" y="0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9E7ED4-655A-423C-AB91-7C691CEA8B4A}">
      <dsp:nvSpPr>
        <dsp:cNvPr id="0" name=""/>
        <dsp:cNvSpPr/>
      </dsp:nvSpPr>
      <dsp:spPr>
        <a:xfrm>
          <a:off x="2708374" y="2422842"/>
          <a:ext cx="40183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1835" y="4572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B7C0DC-7C8D-4B6B-909A-0EE6746FDD0F}">
      <dsp:nvSpPr>
        <dsp:cNvPr id="0" name=""/>
        <dsp:cNvSpPr/>
      </dsp:nvSpPr>
      <dsp:spPr>
        <a:xfrm>
          <a:off x="5119389" y="740667"/>
          <a:ext cx="401835" cy="431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0917" y="0"/>
              </a:lnTo>
              <a:lnTo>
                <a:pt x="200917" y="431973"/>
              </a:lnTo>
              <a:lnTo>
                <a:pt x="401835" y="431973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941397-F87F-4C07-914B-BE52FD904047}">
      <dsp:nvSpPr>
        <dsp:cNvPr id="0" name=""/>
        <dsp:cNvSpPr/>
      </dsp:nvSpPr>
      <dsp:spPr>
        <a:xfrm>
          <a:off x="5119389" y="308694"/>
          <a:ext cx="401835" cy="431973"/>
        </a:xfrm>
        <a:custGeom>
          <a:avLst/>
          <a:gdLst/>
          <a:ahLst/>
          <a:cxnLst/>
          <a:rect l="0" t="0" r="0" b="0"/>
          <a:pathLst>
            <a:path>
              <a:moveTo>
                <a:pt x="0" y="431973"/>
              </a:moveTo>
              <a:lnTo>
                <a:pt x="200917" y="431973"/>
              </a:lnTo>
              <a:lnTo>
                <a:pt x="200917" y="0"/>
              </a:lnTo>
              <a:lnTo>
                <a:pt x="401835" y="0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4007F8-C959-438A-8D22-6B9B3303016B}">
      <dsp:nvSpPr>
        <dsp:cNvPr id="0" name=""/>
        <dsp:cNvSpPr/>
      </dsp:nvSpPr>
      <dsp:spPr>
        <a:xfrm>
          <a:off x="2708374" y="740667"/>
          <a:ext cx="401835" cy="1727894"/>
        </a:xfrm>
        <a:custGeom>
          <a:avLst/>
          <a:gdLst/>
          <a:ahLst/>
          <a:cxnLst/>
          <a:rect l="0" t="0" r="0" b="0"/>
          <a:pathLst>
            <a:path>
              <a:moveTo>
                <a:pt x="0" y="1727894"/>
              </a:moveTo>
              <a:lnTo>
                <a:pt x="200917" y="1727894"/>
              </a:lnTo>
              <a:lnTo>
                <a:pt x="200917" y="0"/>
              </a:lnTo>
              <a:lnTo>
                <a:pt x="401835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AD11A-0293-44BE-9759-7B612D6678E7}">
      <dsp:nvSpPr>
        <dsp:cNvPr id="0" name=""/>
        <dsp:cNvSpPr/>
      </dsp:nvSpPr>
      <dsp:spPr>
        <a:xfrm>
          <a:off x="699194" y="2162162"/>
          <a:ext cx="2009179" cy="61279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Content Delivery</a:t>
          </a:r>
          <a:endParaRPr lang="en-US" sz="2200" kern="1200" dirty="0"/>
        </a:p>
      </dsp:txBody>
      <dsp:txXfrm>
        <a:off x="699194" y="2162162"/>
        <a:ext cx="2009179" cy="612799"/>
      </dsp:txXfrm>
    </dsp:sp>
    <dsp:sp modelId="{A1EDFCFD-4B2F-4C96-A8B9-92DDB0F09B7A}">
      <dsp:nvSpPr>
        <dsp:cNvPr id="0" name=""/>
        <dsp:cNvSpPr/>
      </dsp:nvSpPr>
      <dsp:spPr>
        <a:xfrm>
          <a:off x="3110210" y="434268"/>
          <a:ext cx="2009179" cy="61279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Written words</a:t>
          </a:r>
          <a:endParaRPr lang="en-US" sz="2200" kern="1200" dirty="0"/>
        </a:p>
      </dsp:txBody>
      <dsp:txXfrm>
        <a:off x="3110210" y="434268"/>
        <a:ext cx="2009179" cy="612799"/>
      </dsp:txXfrm>
    </dsp:sp>
    <dsp:sp modelId="{BF46D650-ACF9-4FCC-9E2A-5550826F944E}">
      <dsp:nvSpPr>
        <dsp:cNvPr id="0" name=""/>
        <dsp:cNvSpPr/>
      </dsp:nvSpPr>
      <dsp:spPr>
        <a:xfrm>
          <a:off x="5521225" y="2294"/>
          <a:ext cx="2009179" cy="61279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Analog</a:t>
          </a:r>
          <a:endParaRPr lang="en-US" sz="2200" kern="1200" dirty="0"/>
        </a:p>
      </dsp:txBody>
      <dsp:txXfrm>
        <a:off x="5521225" y="2294"/>
        <a:ext cx="2009179" cy="612799"/>
      </dsp:txXfrm>
    </dsp:sp>
    <dsp:sp modelId="{B3992A3D-38F5-4D42-979C-9506AB313FCA}">
      <dsp:nvSpPr>
        <dsp:cNvPr id="0" name=""/>
        <dsp:cNvSpPr/>
      </dsp:nvSpPr>
      <dsp:spPr>
        <a:xfrm>
          <a:off x="5521225" y="866241"/>
          <a:ext cx="2009179" cy="61279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Digital</a:t>
          </a:r>
          <a:endParaRPr lang="en-US" sz="2200" kern="1200" dirty="0"/>
        </a:p>
      </dsp:txBody>
      <dsp:txXfrm>
        <a:off x="5521225" y="866241"/>
        <a:ext cx="2009179" cy="612799"/>
      </dsp:txXfrm>
    </dsp:sp>
    <dsp:sp modelId="{B53BC84D-B814-47A2-9081-7E8DA0DEA08C}">
      <dsp:nvSpPr>
        <dsp:cNvPr id="0" name=""/>
        <dsp:cNvSpPr/>
      </dsp:nvSpPr>
      <dsp:spPr>
        <a:xfrm>
          <a:off x="3110210" y="2162162"/>
          <a:ext cx="2009179" cy="61279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Spoken words</a:t>
          </a:r>
          <a:endParaRPr lang="en-US" sz="2200" kern="1200" dirty="0"/>
        </a:p>
      </dsp:txBody>
      <dsp:txXfrm>
        <a:off x="3110210" y="2162162"/>
        <a:ext cx="2009179" cy="612799"/>
      </dsp:txXfrm>
    </dsp:sp>
    <dsp:sp modelId="{F38F3BCE-8D31-4317-B39C-E0145F2F4262}">
      <dsp:nvSpPr>
        <dsp:cNvPr id="0" name=""/>
        <dsp:cNvSpPr/>
      </dsp:nvSpPr>
      <dsp:spPr>
        <a:xfrm>
          <a:off x="5521225" y="1730188"/>
          <a:ext cx="2009179" cy="61279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Analog</a:t>
          </a:r>
          <a:endParaRPr lang="en-US" sz="2200" kern="1200" dirty="0"/>
        </a:p>
      </dsp:txBody>
      <dsp:txXfrm>
        <a:off x="5521225" y="1730188"/>
        <a:ext cx="2009179" cy="612799"/>
      </dsp:txXfrm>
    </dsp:sp>
    <dsp:sp modelId="{EB8615F0-E607-4132-9D99-007AADCD4EF1}">
      <dsp:nvSpPr>
        <dsp:cNvPr id="0" name=""/>
        <dsp:cNvSpPr/>
      </dsp:nvSpPr>
      <dsp:spPr>
        <a:xfrm>
          <a:off x="5521225" y="2594136"/>
          <a:ext cx="2009179" cy="61279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Digital</a:t>
          </a:r>
          <a:endParaRPr lang="en-US" sz="2200" kern="1200" dirty="0"/>
        </a:p>
      </dsp:txBody>
      <dsp:txXfrm>
        <a:off x="5521225" y="2594136"/>
        <a:ext cx="2009179" cy="612799"/>
      </dsp:txXfrm>
    </dsp:sp>
    <dsp:sp modelId="{39175593-6C84-4605-812D-91C4D2785B3D}">
      <dsp:nvSpPr>
        <dsp:cNvPr id="0" name=""/>
        <dsp:cNvSpPr/>
      </dsp:nvSpPr>
      <dsp:spPr>
        <a:xfrm>
          <a:off x="3110210" y="3890057"/>
          <a:ext cx="2009179" cy="61279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Images</a:t>
          </a:r>
          <a:endParaRPr lang="en-US" sz="2200" kern="1200" dirty="0"/>
        </a:p>
      </dsp:txBody>
      <dsp:txXfrm>
        <a:off x="3110210" y="3890057"/>
        <a:ext cx="2009179" cy="612799"/>
      </dsp:txXfrm>
    </dsp:sp>
    <dsp:sp modelId="{B724B806-B7EC-4F21-8F31-BB1C5A9738C2}">
      <dsp:nvSpPr>
        <dsp:cNvPr id="0" name=""/>
        <dsp:cNvSpPr/>
      </dsp:nvSpPr>
      <dsp:spPr>
        <a:xfrm>
          <a:off x="5521225" y="3458083"/>
          <a:ext cx="2009179" cy="61279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Analog</a:t>
          </a:r>
          <a:endParaRPr lang="en-US" sz="2200" kern="1200" dirty="0"/>
        </a:p>
      </dsp:txBody>
      <dsp:txXfrm>
        <a:off x="5521225" y="3458083"/>
        <a:ext cx="2009179" cy="612799"/>
      </dsp:txXfrm>
    </dsp:sp>
    <dsp:sp modelId="{6901B6F3-6C78-43F1-8061-8AE7356A3BC2}">
      <dsp:nvSpPr>
        <dsp:cNvPr id="0" name=""/>
        <dsp:cNvSpPr/>
      </dsp:nvSpPr>
      <dsp:spPr>
        <a:xfrm>
          <a:off x="5521225" y="4322030"/>
          <a:ext cx="2009179" cy="61279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Digital</a:t>
          </a:r>
          <a:endParaRPr lang="en-US" sz="2200" kern="1200" dirty="0"/>
        </a:p>
      </dsp:txBody>
      <dsp:txXfrm>
        <a:off x="5521225" y="4322030"/>
        <a:ext cx="2009179" cy="6127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50AC9C-6721-48A5-8C6F-E19A15F90836}">
      <dsp:nvSpPr>
        <dsp:cNvPr id="0" name=""/>
        <dsp:cNvSpPr/>
      </dsp:nvSpPr>
      <dsp:spPr>
        <a:xfrm>
          <a:off x="5562413" y="4449161"/>
          <a:ext cx="263202" cy="282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1601" y="0"/>
              </a:lnTo>
              <a:lnTo>
                <a:pt x="131601" y="282942"/>
              </a:lnTo>
              <a:lnTo>
                <a:pt x="263202" y="282942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EC3114-736D-429E-8107-1D6E54DB6B30}">
      <dsp:nvSpPr>
        <dsp:cNvPr id="0" name=""/>
        <dsp:cNvSpPr/>
      </dsp:nvSpPr>
      <dsp:spPr>
        <a:xfrm>
          <a:off x="5562413" y="4166218"/>
          <a:ext cx="263202" cy="282942"/>
        </a:xfrm>
        <a:custGeom>
          <a:avLst/>
          <a:gdLst/>
          <a:ahLst/>
          <a:cxnLst/>
          <a:rect l="0" t="0" r="0" b="0"/>
          <a:pathLst>
            <a:path>
              <a:moveTo>
                <a:pt x="0" y="282942"/>
              </a:moveTo>
              <a:lnTo>
                <a:pt x="131601" y="282942"/>
              </a:lnTo>
              <a:lnTo>
                <a:pt x="131601" y="0"/>
              </a:lnTo>
              <a:lnTo>
                <a:pt x="263202" y="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8863B9-B5BD-4186-B6A5-B006ACE51655}">
      <dsp:nvSpPr>
        <dsp:cNvPr id="0" name=""/>
        <dsp:cNvSpPr/>
      </dsp:nvSpPr>
      <dsp:spPr>
        <a:xfrm>
          <a:off x="3983198" y="3883276"/>
          <a:ext cx="263202" cy="565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1601" y="0"/>
              </a:lnTo>
              <a:lnTo>
                <a:pt x="131601" y="565885"/>
              </a:lnTo>
              <a:lnTo>
                <a:pt x="263202" y="565885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1E975D-B2BD-474C-92D2-B690CC50D1C7}">
      <dsp:nvSpPr>
        <dsp:cNvPr id="0" name=""/>
        <dsp:cNvSpPr/>
      </dsp:nvSpPr>
      <dsp:spPr>
        <a:xfrm>
          <a:off x="5562413" y="3317390"/>
          <a:ext cx="263202" cy="282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1601" y="0"/>
              </a:lnTo>
              <a:lnTo>
                <a:pt x="131601" y="282942"/>
              </a:lnTo>
              <a:lnTo>
                <a:pt x="263202" y="282942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48AA6F-5673-4C2A-BE1F-5002E7113BBF}">
      <dsp:nvSpPr>
        <dsp:cNvPr id="0" name=""/>
        <dsp:cNvSpPr/>
      </dsp:nvSpPr>
      <dsp:spPr>
        <a:xfrm>
          <a:off x="5562413" y="3034447"/>
          <a:ext cx="263202" cy="282942"/>
        </a:xfrm>
        <a:custGeom>
          <a:avLst/>
          <a:gdLst/>
          <a:ahLst/>
          <a:cxnLst/>
          <a:rect l="0" t="0" r="0" b="0"/>
          <a:pathLst>
            <a:path>
              <a:moveTo>
                <a:pt x="0" y="282942"/>
              </a:moveTo>
              <a:lnTo>
                <a:pt x="131601" y="282942"/>
              </a:lnTo>
              <a:lnTo>
                <a:pt x="131601" y="0"/>
              </a:lnTo>
              <a:lnTo>
                <a:pt x="263202" y="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DA18A0-94CC-4553-945A-A25834F99908}">
      <dsp:nvSpPr>
        <dsp:cNvPr id="0" name=""/>
        <dsp:cNvSpPr/>
      </dsp:nvSpPr>
      <dsp:spPr>
        <a:xfrm>
          <a:off x="3983198" y="3317390"/>
          <a:ext cx="263202" cy="565885"/>
        </a:xfrm>
        <a:custGeom>
          <a:avLst/>
          <a:gdLst/>
          <a:ahLst/>
          <a:cxnLst/>
          <a:rect l="0" t="0" r="0" b="0"/>
          <a:pathLst>
            <a:path>
              <a:moveTo>
                <a:pt x="0" y="565885"/>
              </a:moveTo>
              <a:lnTo>
                <a:pt x="131601" y="565885"/>
              </a:lnTo>
              <a:lnTo>
                <a:pt x="131601" y="0"/>
              </a:lnTo>
              <a:lnTo>
                <a:pt x="263202" y="0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46370B-20F5-4EA2-BDF6-3B7FD840D4F2}">
      <dsp:nvSpPr>
        <dsp:cNvPr id="0" name=""/>
        <dsp:cNvSpPr/>
      </dsp:nvSpPr>
      <dsp:spPr>
        <a:xfrm>
          <a:off x="2403983" y="2468562"/>
          <a:ext cx="263202" cy="14147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1601" y="0"/>
              </a:lnTo>
              <a:lnTo>
                <a:pt x="131601" y="1414713"/>
              </a:lnTo>
              <a:lnTo>
                <a:pt x="263202" y="1414713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9C7ECD-58D2-4D31-8FB7-93A6C50CEF1F}">
      <dsp:nvSpPr>
        <dsp:cNvPr id="0" name=""/>
        <dsp:cNvSpPr/>
      </dsp:nvSpPr>
      <dsp:spPr>
        <a:xfrm>
          <a:off x="3983198" y="2468562"/>
          <a:ext cx="263202" cy="282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1601" y="0"/>
              </a:lnTo>
              <a:lnTo>
                <a:pt x="131601" y="282942"/>
              </a:lnTo>
              <a:lnTo>
                <a:pt x="263202" y="282942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C2DE0D-0CA6-4144-BFB5-25AE01641453}">
      <dsp:nvSpPr>
        <dsp:cNvPr id="0" name=""/>
        <dsp:cNvSpPr/>
      </dsp:nvSpPr>
      <dsp:spPr>
        <a:xfrm>
          <a:off x="5562413" y="2185619"/>
          <a:ext cx="263202" cy="282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1601" y="0"/>
              </a:lnTo>
              <a:lnTo>
                <a:pt x="131601" y="282942"/>
              </a:lnTo>
              <a:lnTo>
                <a:pt x="263202" y="282942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F9B7C9-9D77-4005-AE62-85955FC3863C}">
      <dsp:nvSpPr>
        <dsp:cNvPr id="0" name=""/>
        <dsp:cNvSpPr/>
      </dsp:nvSpPr>
      <dsp:spPr>
        <a:xfrm>
          <a:off x="5562413" y="1902677"/>
          <a:ext cx="263202" cy="282942"/>
        </a:xfrm>
        <a:custGeom>
          <a:avLst/>
          <a:gdLst/>
          <a:ahLst/>
          <a:cxnLst/>
          <a:rect l="0" t="0" r="0" b="0"/>
          <a:pathLst>
            <a:path>
              <a:moveTo>
                <a:pt x="0" y="282942"/>
              </a:moveTo>
              <a:lnTo>
                <a:pt x="131601" y="282942"/>
              </a:lnTo>
              <a:lnTo>
                <a:pt x="131601" y="0"/>
              </a:lnTo>
              <a:lnTo>
                <a:pt x="263202" y="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731FC9-5171-490E-9F46-04F938690B1D}">
      <dsp:nvSpPr>
        <dsp:cNvPr id="0" name=""/>
        <dsp:cNvSpPr/>
      </dsp:nvSpPr>
      <dsp:spPr>
        <a:xfrm>
          <a:off x="3983198" y="2185619"/>
          <a:ext cx="263202" cy="282942"/>
        </a:xfrm>
        <a:custGeom>
          <a:avLst/>
          <a:gdLst/>
          <a:ahLst/>
          <a:cxnLst/>
          <a:rect l="0" t="0" r="0" b="0"/>
          <a:pathLst>
            <a:path>
              <a:moveTo>
                <a:pt x="0" y="282942"/>
              </a:moveTo>
              <a:lnTo>
                <a:pt x="131601" y="282942"/>
              </a:lnTo>
              <a:lnTo>
                <a:pt x="131601" y="0"/>
              </a:lnTo>
              <a:lnTo>
                <a:pt x="263202" y="0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9E7ED4-655A-423C-AB91-7C691CEA8B4A}">
      <dsp:nvSpPr>
        <dsp:cNvPr id="0" name=""/>
        <dsp:cNvSpPr/>
      </dsp:nvSpPr>
      <dsp:spPr>
        <a:xfrm>
          <a:off x="2403983" y="2422842"/>
          <a:ext cx="26320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3202" y="4572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B7C0DC-7C8D-4B6B-909A-0EE6746FDD0F}">
      <dsp:nvSpPr>
        <dsp:cNvPr id="0" name=""/>
        <dsp:cNvSpPr/>
      </dsp:nvSpPr>
      <dsp:spPr>
        <a:xfrm>
          <a:off x="3983198" y="1053848"/>
          <a:ext cx="263202" cy="282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1601" y="0"/>
              </a:lnTo>
              <a:lnTo>
                <a:pt x="131601" y="282942"/>
              </a:lnTo>
              <a:lnTo>
                <a:pt x="263202" y="282942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7B7C4F-C6B5-4B69-A70B-FBEE193E0318}">
      <dsp:nvSpPr>
        <dsp:cNvPr id="0" name=""/>
        <dsp:cNvSpPr/>
      </dsp:nvSpPr>
      <dsp:spPr>
        <a:xfrm>
          <a:off x="5562413" y="770906"/>
          <a:ext cx="263202" cy="565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1601" y="0"/>
              </a:lnTo>
              <a:lnTo>
                <a:pt x="131601" y="565885"/>
              </a:lnTo>
              <a:lnTo>
                <a:pt x="263202" y="565885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AB04A0-BB84-4FEA-8895-ADAA66C7D581}">
      <dsp:nvSpPr>
        <dsp:cNvPr id="0" name=""/>
        <dsp:cNvSpPr/>
      </dsp:nvSpPr>
      <dsp:spPr>
        <a:xfrm>
          <a:off x="5562413" y="725186"/>
          <a:ext cx="26320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3202" y="4572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BAB22B-6C87-48C4-A6CA-F59D8979CDB1}">
      <dsp:nvSpPr>
        <dsp:cNvPr id="0" name=""/>
        <dsp:cNvSpPr/>
      </dsp:nvSpPr>
      <dsp:spPr>
        <a:xfrm>
          <a:off x="5562413" y="205020"/>
          <a:ext cx="263202" cy="565885"/>
        </a:xfrm>
        <a:custGeom>
          <a:avLst/>
          <a:gdLst/>
          <a:ahLst/>
          <a:cxnLst/>
          <a:rect l="0" t="0" r="0" b="0"/>
          <a:pathLst>
            <a:path>
              <a:moveTo>
                <a:pt x="0" y="565885"/>
              </a:moveTo>
              <a:lnTo>
                <a:pt x="131601" y="565885"/>
              </a:lnTo>
              <a:lnTo>
                <a:pt x="131601" y="0"/>
              </a:lnTo>
              <a:lnTo>
                <a:pt x="263202" y="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941397-F87F-4C07-914B-BE52FD904047}">
      <dsp:nvSpPr>
        <dsp:cNvPr id="0" name=""/>
        <dsp:cNvSpPr/>
      </dsp:nvSpPr>
      <dsp:spPr>
        <a:xfrm>
          <a:off x="3983198" y="770906"/>
          <a:ext cx="263202" cy="282942"/>
        </a:xfrm>
        <a:custGeom>
          <a:avLst/>
          <a:gdLst/>
          <a:ahLst/>
          <a:cxnLst/>
          <a:rect l="0" t="0" r="0" b="0"/>
          <a:pathLst>
            <a:path>
              <a:moveTo>
                <a:pt x="0" y="282942"/>
              </a:moveTo>
              <a:lnTo>
                <a:pt x="131601" y="282942"/>
              </a:lnTo>
              <a:lnTo>
                <a:pt x="131601" y="0"/>
              </a:lnTo>
              <a:lnTo>
                <a:pt x="263202" y="0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4007F8-C959-438A-8D22-6B9B3303016B}">
      <dsp:nvSpPr>
        <dsp:cNvPr id="0" name=""/>
        <dsp:cNvSpPr/>
      </dsp:nvSpPr>
      <dsp:spPr>
        <a:xfrm>
          <a:off x="2403983" y="1053848"/>
          <a:ext cx="263202" cy="1414713"/>
        </a:xfrm>
        <a:custGeom>
          <a:avLst/>
          <a:gdLst/>
          <a:ahLst/>
          <a:cxnLst/>
          <a:rect l="0" t="0" r="0" b="0"/>
          <a:pathLst>
            <a:path>
              <a:moveTo>
                <a:pt x="0" y="1414713"/>
              </a:moveTo>
              <a:lnTo>
                <a:pt x="131601" y="1414713"/>
              </a:lnTo>
              <a:lnTo>
                <a:pt x="131601" y="0"/>
              </a:lnTo>
              <a:lnTo>
                <a:pt x="263202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AD11A-0293-44BE-9759-7B612D6678E7}">
      <dsp:nvSpPr>
        <dsp:cNvPr id="0" name=""/>
        <dsp:cNvSpPr/>
      </dsp:nvSpPr>
      <dsp:spPr>
        <a:xfrm>
          <a:off x="1087970" y="2267870"/>
          <a:ext cx="1316012" cy="40138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Content Delivery</a:t>
          </a:r>
          <a:endParaRPr lang="en-US" sz="1400" kern="1200" dirty="0"/>
        </a:p>
      </dsp:txBody>
      <dsp:txXfrm>
        <a:off x="1087970" y="2267870"/>
        <a:ext cx="1316012" cy="401383"/>
      </dsp:txXfrm>
    </dsp:sp>
    <dsp:sp modelId="{A1EDFCFD-4B2F-4C96-A8B9-92DDB0F09B7A}">
      <dsp:nvSpPr>
        <dsp:cNvPr id="0" name=""/>
        <dsp:cNvSpPr/>
      </dsp:nvSpPr>
      <dsp:spPr>
        <a:xfrm>
          <a:off x="2667186" y="853156"/>
          <a:ext cx="1316012" cy="40138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Written words</a:t>
          </a:r>
          <a:endParaRPr lang="en-US" sz="1400" kern="1200" dirty="0"/>
        </a:p>
      </dsp:txBody>
      <dsp:txXfrm>
        <a:off x="2667186" y="853156"/>
        <a:ext cx="1316012" cy="401383"/>
      </dsp:txXfrm>
    </dsp:sp>
    <dsp:sp modelId="{BF46D650-ACF9-4FCC-9E2A-5550826F944E}">
      <dsp:nvSpPr>
        <dsp:cNvPr id="0" name=""/>
        <dsp:cNvSpPr/>
      </dsp:nvSpPr>
      <dsp:spPr>
        <a:xfrm>
          <a:off x="4246401" y="570214"/>
          <a:ext cx="1316012" cy="40138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Analog</a:t>
          </a:r>
          <a:endParaRPr lang="en-US" sz="1400" kern="1200" dirty="0"/>
        </a:p>
      </dsp:txBody>
      <dsp:txXfrm>
        <a:off x="4246401" y="570214"/>
        <a:ext cx="1316012" cy="401383"/>
      </dsp:txXfrm>
    </dsp:sp>
    <dsp:sp modelId="{EA57B4C1-D36E-40FD-A571-C8B0DA86F084}">
      <dsp:nvSpPr>
        <dsp:cNvPr id="0" name=""/>
        <dsp:cNvSpPr/>
      </dsp:nvSpPr>
      <dsp:spPr>
        <a:xfrm>
          <a:off x="5825616" y="4328"/>
          <a:ext cx="1316012" cy="4013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Textbook</a:t>
          </a:r>
          <a:endParaRPr lang="en-US" sz="1400" kern="1200" dirty="0"/>
        </a:p>
      </dsp:txBody>
      <dsp:txXfrm>
        <a:off x="5825616" y="4328"/>
        <a:ext cx="1316012" cy="401383"/>
      </dsp:txXfrm>
    </dsp:sp>
    <dsp:sp modelId="{F5124870-F44C-4469-84D6-EBCF9110C1BF}">
      <dsp:nvSpPr>
        <dsp:cNvPr id="0" name=""/>
        <dsp:cNvSpPr/>
      </dsp:nvSpPr>
      <dsp:spPr>
        <a:xfrm>
          <a:off x="5825616" y="570214"/>
          <a:ext cx="1316012" cy="4013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Journal</a:t>
          </a:r>
          <a:endParaRPr lang="en-US" sz="1400" kern="1200" dirty="0"/>
        </a:p>
      </dsp:txBody>
      <dsp:txXfrm>
        <a:off x="5825616" y="570214"/>
        <a:ext cx="1316012" cy="401383"/>
      </dsp:txXfrm>
    </dsp:sp>
    <dsp:sp modelId="{843042C9-7041-4351-BDD9-D49D78E273E9}">
      <dsp:nvSpPr>
        <dsp:cNvPr id="0" name=""/>
        <dsp:cNvSpPr/>
      </dsp:nvSpPr>
      <dsp:spPr>
        <a:xfrm>
          <a:off x="5825616" y="1136099"/>
          <a:ext cx="1316012" cy="4013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Instructor notes</a:t>
          </a:r>
          <a:endParaRPr lang="en-US" sz="1400" kern="1200" dirty="0"/>
        </a:p>
      </dsp:txBody>
      <dsp:txXfrm>
        <a:off x="5825616" y="1136099"/>
        <a:ext cx="1316012" cy="401383"/>
      </dsp:txXfrm>
    </dsp:sp>
    <dsp:sp modelId="{B3992A3D-38F5-4D42-979C-9506AB313FCA}">
      <dsp:nvSpPr>
        <dsp:cNvPr id="0" name=""/>
        <dsp:cNvSpPr/>
      </dsp:nvSpPr>
      <dsp:spPr>
        <a:xfrm>
          <a:off x="4246401" y="1136099"/>
          <a:ext cx="1316012" cy="40138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Digital</a:t>
          </a:r>
          <a:endParaRPr lang="en-US" sz="1400" kern="1200" dirty="0"/>
        </a:p>
      </dsp:txBody>
      <dsp:txXfrm>
        <a:off x="4246401" y="1136099"/>
        <a:ext cx="1316012" cy="401383"/>
      </dsp:txXfrm>
    </dsp:sp>
    <dsp:sp modelId="{B53BC84D-B814-47A2-9081-7E8DA0DEA08C}">
      <dsp:nvSpPr>
        <dsp:cNvPr id="0" name=""/>
        <dsp:cNvSpPr/>
      </dsp:nvSpPr>
      <dsp:spPr>
        <a:xfrm>
          <a:off x="2667186" y="2267870"/>
          <a:ext cx="1316012" cy="40138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Spoken words</a:t>
          </a:r>
          <a:endParaRPr lang="en-US" sz="1400" kern="1200" dirty="0"/>
        </a:p>
      </dsp:txBody>
      <dsp:txXfrm>
        <a:off x="2667186" y="2267870"/>
        <a:ext cx="1316012" cy="401383"/>
      </dsp:txXfrm>
    </dsp:sp>
    <dsp:sp modelId="{F38F3BCE-8D31-4317-B39C-E0145F2F4262}">
      <dsp:nvSpPr>
        <dsp:cNvPr id="0" name=""/>
        <dsp:cNvSpPr/>
      </dsp:nvSpPr>
      <dsp:spPr>
        <a:xfrm>
          <a:off x="4246401" y="1984927"/>
          <a:ext cx="1316012" cy="40138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Analog</a:t>
          </a:r>
          <a:endParaRPr lang="en-US" sz="1400" kern="1200" dirty="0"/>
        </a:p>
      </dsp:txBody>
      <dsp:txXfrm>
        <a:off x="4246401" y="1984927"/>
        <a:ext cx="1316012" cy="401383"/>
      </dsp:txXfrm>
    </dsp:sp>
    <dsp:sp modelId="{62E41211-E703-40EE-B82D-28549468FFF9}">
      <dsp:nvSpPr>
        <dsp:cNvPr id="0" name=""/>
        <dsp:cNvSpPr/>
      </dsp:nvSpPr>
      <dsp:spPr>
        <a:xfrm>
          <a:off x="5825616" y="1701985"/>
          <a:ext cx="1316012" cy="4013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Lecture</a:t>
          </a:r>
          <a:endParaRPr lang="en-US" sz="1400" kern="1200" dirty="0"/>
        </a:p>
      </dsp:txBody>
      <dsp:txXfrm>
        <a:off x="5825616" y="1701985"/>
        <a:ext cx="1316012" cy="401383"/>
      </dsp:txXfrm>
    </dsp:sp>
    <dsp:sp modelId="{53C55314-3B37-41F1-8049-EB23E3D56365}">
      <dsp:nvSpPr>
        <dsp:cNvPr id="0" name=""/>
        <dsp:cNvSpPr/>
      </dsp:nvSpPr>
      <dsp:spPr>
        <a:xfrm>
          <a:off x="5825616" y="2267870"/>
          <a:ext cx="1316012" cy="4013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Demo</a:t>
          </a:r>
          <a:endParaRPr lang="en-US" sz="1400" kern="1200" dirty="0"/>
        </a:p>
      </dsp:txBody>
      <dsp:txXfrm>
        <a:off x="5825616" y="2267870"/>
        <a:ext cx="1316012" cy="401383"/>
      </dsp:txXfrm>
    </dsp:sp>
    <dsp:sp modelId="{08F71747-7D63-4049-922A-E5E1D94D6519}">
      <dsp:nvSpPr>
        <dsp:cNvPr id="0" name=""/>
        <dsp:cNvSpPr/>
      </dsp:nvSpPr>
      <dsp:spPr>
        <a:xfrm>
          <a:off x="4246401" y="2550813"/>
          <a:ext cx="1316012" cy="40138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Digital</a:t>
          </a:r>
          <a:endParaRPr lang="en-US" sz="1400" kern="1200" dirty="0"/>
        </a:p>
      </dsp:txBody>
      <dsp:txXfrm>
        <a:off x="4246401" y="2550813"/>
        <a:ext cx="1316012" cy="401383"/>
      </dsp:txXfrm>
    </dsp:sp>
    <dsp:sp modelId="{39175593-6C84-4605-812D-91C4D2785B3D}">
      <dsp:nvSpPr>
        <dsp:cNvPr id="0" name=""/>
        <dsp:cNvSpPr/>
      </dsp:nvSpPr>
      <dsp:spPr>
        <a:xfrm>
          <a:off x="2667186" y="3682584"/>
          <a:ext cx="1316012" cy="40138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Images</a:t>
          </a:r>
          <a:endParaRPr lang="en-US" sz="1400" kern="1200" dirty="0"/>
        </a:p>
      </dsp:txBody>
      <dsp:txXfrm>
        <a:off x="2667186" y="3682584"/>
        <a:ext cx="1316012" cy="401383"/>
      </dsp:txXfrm>
    </dsp:sp>
    <dsp:sp modelId="{B724B806-B7EC-4F21-8F31-BB1C5A9738C2}">
      <dsp:nvSpPr>
        <dsp:cNvPr id="0" name=""/>
        <dsp:cNvSpPr/>
      </dsp:nvSpPr>
      <dsp:spPr>
        <a:xfrm>
          <a:off x="4246401" y="3116698"/>
          <a:ext cx="1316012" cy="40138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Analog</a:t>
          </a:r>
          <a:endParaRPr lang="en-US" sz="1400" kern="1200" dirty="0"/>
        </a:p>
      </dsp:txBody>
      <dsp:txXfrm>
        <a:off x="4246401" y="3116698"/>
        <a:ext cx="1316012" cy="401383"/>
      </dsp:txXfrm>
    </dsp:sp>
    <dsp:sp modelId="{F9486502-940B-41F1-B8D4-B7611627ADED}">
      <dsp:nvSpPr>
        <dsp:cNvPr id="0" name=""/>
        <dsp:cNvSpPr/>
      </dsp:nvSpPr>
      <dsp:spPr>
        <a:xfrm>
          <a:off x="5825616" y="2833756"/>
          <a:ext cx="1316012" cy="4013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Photos</a:t>
          </a:r>
          <a:endParaRPr lang="en-US" sz="1400" kern="1200" dirty="0"/>
        </a:p>
      </dsp:txBody>
      <dsp:txXfrm>
        <a:off x="5825616" y="2833756"/>
        <a:ext cx="1316012" cy="401383"/>
      </dsp:txXfrm>
    </dsp:sp>
    <dsp:sp modelId="{E3524CD8-0518-4DA1-AA2F-F14C0D84B17F}">
      <dsp:nvSpPr>
        <dsp:cNvPr id="0" name=""/>
        <dsp:cNvSpPr/>
      </dsp:nvSpPr>
      <dsp:spPr>
        <a:xfrm>
          <a:off x="5825616" y="3399641"/>
          <a:ext cx="1316012" cy="4013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Diagrams</a:t>
          </a:r>
          <a:endParaRPr lang="en-US" sz="1400" kern="1200" dirty="0"/>
        </a:p>
      </dsp:txBody>
      <dsp:txXfrm>
        <a:off x="5825616" y="3399641"/>
        <a:ext cx="1316012" cy="401383"/>
      </dsp:txXfrm>
    </dsp:sp>
    <dsp:sp modelId="{6901B6F3-6C78-43F1-8061-8AE7356A3BC2}">
      <dsp:nvSpPr>
        <dsp:cNvPr id="0" name=""/>
        <dsp:cNvSpPr/>
      </dsp:nvSpPr>
      <dsp:spPr>
        <a:xfrm>
          <a:off x="4246401" y="4248469"/>
          <a:ext cx="1316012" cy="40138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Digital</a:t>
          </a:r>
          <a:endParaRPr lang="en-US" sz="1400" kern="1200" dirty="0"/>
        </a:p>
      </dsp:txBody>
      <dsp:txXfrm>
        <a:off x="4246401" y="4248469"/>
        <a:ext cx="1316012" cy="401383"/>
      </dsp:txXfrm>
    </dsp:sp>
    <dsp:sp modelId="{0B3CEE56-C5E8-4331-973E-E0D56ED28011}">
      <dsp:nvSpPr>
        <dsp:cNvPr id="0" name=""/>
        <dsp:cNvSpPr/>
      </dsp:nvSpPr>
      <dsp:spPr>
        <a:xfrm>
          <a:off x="5825616" y="3965526"/>
          <a:ext cx="1316012" cy="4013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Video</a:t>
          </a:r>
          <a:endParaRPr lang="en-US" sz="1400" kern="1200" dirty="0"/>
        </a:p>
      </dsp:txBody>
      <dsp:txXfrm>
        <a:off x="5825616" y="3965526"/>
        <a:ext cx="1316012" cy="401383"/>
      </dsp:txXfrm>
    </dsp:sp>
    <dsp:sp modelId="{B4914E47-BAF2-43A3-BC5A-EE0897C292AE}">
      <dsp:nvSpPr>
        <dsp:cNvPr id="0" name=""/>
        <dsp:cNvSpPr/>
      </dsp:nvSpPr>
      <dsp:spPr>
        <a:xfrm>
          <a:off x="5825616" y="4531412"/>
          <a:ext cx="1316012" cy="4013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3D</a:t>
          </a:r>
          <a:endParaRPr lang="en-US" sz="1400" kern="1200" dirty="0"/>
        </a:p>
      </dsp:txBody>
      <dsp:txXfrm>
        <a:off x="5825616" y="4531412"/>
        <a:ext cx="1316012" cy="4013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A94A27-92E0-4DF1-A94E-08095C803AD6}">
      <dsp:nvSpPr>
        <dsp:cNvPr id="0" name=""/>
        <dsp:cNvSpPr/>
      </dsp:nvSpPr>
      <dsp:spPr>
        <a:xfrm>
          <a:off x="3805386" y="2468562"/>
          <a:ext cx="618827" cy="1995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9413" y="0"/>
              </a:lnTo>
              <a:lnTo>
                <a:pt x="309413" y="1995718"/>
              </a:lnTo>
              <a:lnTo>
                <a:pt x="618827" y="1995718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83E34C-77C3-46C4-8003-A5FE903A8640}">
      <dsp:nvSpPr>
        <dsp:cNvPr id="0" name=""/>
        <dsp:cNvSpPr/>
      </dsp:nvSpPr>
      <dsp:spPr>
        <a:xfrm>
          <a:off x="3805386" y="2468562"/>
          <a:ext cx="618827" cy="6652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9413" y="0"/>
              </a:lnTo>
              <a:lnTo>
                <a:pt x="309413" y="665239"/>
              </a:lnTo>
              <a:lnTo>
                <a:pt x="618827" y="665239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3B4C72-48C6-4E73-B036-3AD140262AF2}">
      <dsp:nvSpPr>
        <dsp:cNvPr id="0" name=""/>
        <dsp:cNvSpPr/>
      </dsp:nvSpPr>
      <dsp:spPr>
        <a:xfrm>
          <a:off x="3805386" y="1803323"/>
          <a:ext cx="618827" cy="665239"/>
        </a:xfrm>
        <a:custGeom>
          <a:avLst/>
          <a:gdLst/>
          <a:ahLst/>
          <a:cxnLst/>
          <a:rect l="0" t="0" r="0" b="0"/>
          <a:pathLst>
            <a:path>
              <a:moveTo>
                <a:pt x="0" y="665239"/>
              </a:moveTo>
              <a:lnTo>
                <a:pt x="309413" y="665239"/>
              </a:lnTo>
              <a:lnTo>
                <a:pt x="309413" y="0"/>
              </a:lnTo>
              <a:lnTo>
                <a:pt x="618827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75C28B-F377-4ADD-B1FE-C51AAEB63B57}">
      <dsp:nvSpPr>
        <dsp:cNvPr id="0" name=""/>
        <dsp:cNvSpPr/>
      </dsp:nvSpPr>
      <dsp:spPr>
        <a:xfrm>
          <a:off x="3805386" y="472844"/>
          <a:ext cx="618827" cy="1995718"/>
        </a:xfrm>
        <a:custGeom>
          <a:avLst/>
          <a:gdLst/>
          <a:ahLst/>
          <a:cxnLst/>
          <a:rect l="0" t="0" r="0" b="0"/>
          <a:pathLst>
            <a:path>
              <a:moveTo>
                <a:pt x="0" y="1995718"/>
              </a:moveTo>
              <a:lnTo>
                <a:pt x="309413" y="1995718"/>
              </a:lnTo>
              <a:lnTo>
                <a:pt x="309413" y="0"/>
              </a:lnTo>
              <a:lnTo>
                <a:pt x="618827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AD11A-0293-44BE-9759-7B612D6678E7}">
      <dsp:nvSpPr>
        <dsp:cNvPr id="0" name=""/>
        <dsp:cNvSpPr/>
      </dsp:nvSpPr>
      <dsp:spPr>
        <a:xfrm>
          <a:off x="711249" y="1996706"/>
          <a:ext cx="3094136" cy="94371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Engagement</a:t>
          </a:r>
          <a:endParaRPr lang="en-US" sz="3300" kern="1200" dirty="0"/>
        </a:p>
      </dsp:txBody>
      <dsp:txXfrm>
        <a:off x="711249" y="1996706"/>
        <a:ext cx="3094136" cy="943711"/>
      </dsp:txXfrm>
    </dsp:sp>
    <dsp:sp modelId="{34D59DAA-7F88-4288-9830-81C43F4F3405}">
      <dsp:nvSpPr>
        <dsp:cNvPr id="0" name=""/>
        <dsp:cNvSpPr/>
      </dsp:nvSpPr>
      <dsp:spPr>
        <a:xfrm>
          <a:off x="4424213" y="988"/>
          <a:ext cx="3094136" cy="94371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“Studying”</a:t>
          </a:r>
          <a:endParaRPr lang="en-US" sz="3300" kern="1200" dirty="0"/>
        </a:p>
      </dsp:txBody>
      <dsp:txXfrm>
        <a:off x="4424213" y="988"/>
        <a:ext cx="3094136" cy="943711"/>
      </dsp:txXfrm>
    </dsp:sp>
    <dsp:sp modelId="{A27C1162-C439-4442-A994-7BA6B58C1BB2}">
      <dsp:nvSpPr>
        <dsp:cNvPr id="0" name=""/>
        <dsp:cNvSpPr/>
      </dsp:nvSpPr>
      <dsp:spPr>
        <a:xfrm>
          <a:off x="4424213" y="1331467"/>
          <a:ext cx="3094136" cy="94371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Discussing </a:t>
          </a:r>
          <a:r>
            <a:rPr lang="en-US" sz="3300" kern="1200" smtClean="0"/>
            <a:t>and Peer teaching</a:t>
          </a:r>
          <a:endParaRPr lang="en-US" sz="3300" kern="1200" dirty="0"/>
        </a:p>
      </dsp:txBody>
      <dsp:txXfrm>
        <a:off x="4424213" y="1331467"/>
        <a:ext cx="3094136" cy="943711"/>
      </dsp:txXfrm>
    </dsp:sp>
    <dsp:sp modelId="{8CFBCD53-EA20-466E-B6EA-3536194FADCE}">
      <dsp:nvSpPr>
        <dsp:cNvPr id="0" name=""/>
        <dsp:cNvSpPr/>
      </dsp:nvSpPr>
      <dsp:spPr>
        <a:xfrm>
          <a:off x="4424213" y="2661946"/>
          <a:ext cx="3094136" cy="94371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smtClean="0"/>
            <a:t>Practicing</a:t>
          </a:r>
          <a:endParaRPr lang="en-US" sz="3300" kern="1200" dirty="0"/>
        </a:p>
      </dsp:txBody>
      <dsp:txXfrm>
        <a:off x="4424213" y="2661946"/>
        <a:ext cx="3094136" cy="943711"/>
      </dsp:txXfrm>
    </dsp:sp>
    <dsp:sp modelId="{5B9253C8-36D0-4B9A-AFDC-C07374A9C0D6}">
      <dsp:nvSpPr>
        <dsp:cNvPr id="0" name=""/>
        <dsp:cNvSpPr/>
      </dsp:nvSpPr>
      <dsp:spPr>
        <a:xfrm>
          <a:off x="4424213" y="3992424"/>
          <a:ext cx="3094136" cy="94371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Problem-solving</a:t>
          </a:r>
          <a:endParaRPr lang="en-US" sz="3300" kern="1200" dirty="0"/>
        </a:p>
      </dsp:txBody>
      <dsp:txXfrm>
        <a:off x="4424213" y="3992424"/>
        <a:ext cx="3094136" cy="9437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E37970-3793-4E1F-B6E9-2CB6BB10D499}">
      <dsp:nvSpPr>
        <dsp:cNvPr id="0" name=""/>
        <dsp:cNvSpPr/>
      </dsp:nvSpPr>
      <dsp:spPr>
        <a:xfrm>
          <a:off x="5753034" y="4664245"/>
          <a:ext cx="2978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97860" y="4572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5ACB14-7BE4-40CE-981F-33B6524772A7}">
      <dsp:nvSpPr>
        <dsp:cNvPr id="0" name=""/>
        <dsp:cNvSpPr/>
      </dsp:nvSpPr>
      <dsp:spPr>
        <a:xfrm>
          <a:off x="3965869" y="4229665"/>
          <a:ext cx="297860" cy="480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8930" y="0"/>
              </a:lnTo>
              <a:lnTo>
                <a:pt x="148930" y="480300"/>
              </a:lnTo>
              <a:lnTo>
                <a:pt x="297860" y="480300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6ED2B5-CD4C-492E-9C1A-8D9F27176266}">
      <dsp:nvSpPr>
        <dsp:cNvPr id="0" name=""/>
        <dsp:cNvSpPr/>
      </dsp:nvSpPr>
      <dsp:spPr>
        <a:xfrm>
          <a:off x="5753034" y="3749364"/>
          <a:ext cx="297860" cy="3202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8930" y="0"/>
              </a:lnTo>
              <a:lnTo>
                <a:pt x="148930" y="320200"/>
              </a:lnTo>
              <a:lnTo>
                <a:pt x="297860" y="32020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567F54-ABF6-4523-917C-BF4B352F64C2}">
      <dsp:nvSpPr>
        <dsp:cNvPr id="0" name=""/>
        <dsp:cNvSpPr/>
      </dsp:nvSpPr>
      <dsp:spPr>
        <a:xfrm>
          <a:off x="5753034" y="3429163"/>
          <a:ext cx="297860" cy="320200"/>
        </a:xfrm>
        <a:custGeom>
          <a:avLst/>
          <a:gdLst/>
          <a:ahLst/>
          <a:cxnLst/>
          <a:rect l="0" t="0" r="0" b="0"/>
          <a:pathLst>
            <a:path>
              <a:moveTo>
                <a:pt x="0" y="320200"/>
              </a:moveTo>
              <a:lnTo>
                <a:pt x="148930" y="320200"/>
              </a:lnTo>
              <a:lnTo>
                <a:pt x="148930" y="0"/>
              </a:lnTo>
              <a:lnTo>
                <a:pt x="297860" y="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40ACDA-3BB4-4A1C-9ADE-407643B18A5A}">
      <dsp:nvSpPr>
        <dsp:cNvPr id="0" name=""/>
        <dsp:cNvSpPr/>
      </dsp:nvSpPr>
      <dsp:spPr>
        <a:xfrm>
          <a:off x="3965869" y="3749364"/>
          <a:ext cx="297860" cy="480300"/>
        </a:xfrm>
        <a:custGeom>
          <a:avLst/>
          <a:gdLst/>
          <a:ahLst/>
          <a:cxnLst/>
          <a:rect l="0" t="0" r="0" b="0"/>
          <a:pathLst>
            <a:path>
              <a:moveTo>
                <a:pt x="0" y="480300"/>
              </a:moveTo>
              <a:lnTo>
                <a:pt x="148930" y="480300"/>
              </a:lnTo>
              <a:lnTo>
                <a:pt x="148930" y="0"/>
              </a:lnTo>
              <a:lnTo>
                <a:pt x="297860" y="0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A94A27-92E0-4DF1-A94E-08095C803AD6}">
      <dsp:nvSpPr>
        <dsp:cNvPr id="0" name=""/>
        <dsp:cNvSpPr/>
      </dsp:nvSpPr>
      <dsp:spPr>
        <a:xfrm>
          <a:off x="2178704" y="2468562"/>
          <a:ext cx="297860" cy="17611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8930" y="0"/>
              </a:lnTo>
              <a:lnTo>
                <a:pt x="148930" y="1761102"/>
              </a:lnTo>
              <a:lnTo>
                <a:pt x="297860" y="1761102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A8F491-0CF7-4603-BD85-C0F1A670EC82}">
      <dsp:nvSpPr>
        <dsp:cNvPr id="0" name=""/>
        <dsp:cNvSpPr/>
      </dsp:nvSpPr>
      <dsp:spPr>
        <a:xfrm>
          <a:off x="5753034" y="2743042"/>
          <a:ext cx="2978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97860" y="4572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58368C-18DC-407F-8EF1-44770A7BC616}">
      <dsp:nvSpPr>
        <dsp:cNvPr id="0" name=""/>
        <dsp:cNvSpPr/>
      </dsp:nvSpPr>
      <dsp:spPr>
        <a:xfrm>
          <a:off x="3965869" y="2468562"/>
          <a:ext cx="297860" cy="3202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8930" y="0"/>
              </a:lnTo>
              <a:lnTo>
                <a:pt x="148930" y="320200"/>
              </a:lnTo>
              <a:lnTo>
                <a:pt x="297860" y="320200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E2EB86-3A8D-4379-AFE4-3BCEFD46AB1B}">
      <dsp:nvSpPr>
        <dsp:cNvPr id="0" name=""/>
        <dsp:cNvSpPr/>
      </dsp:nvSpPr>
      <dsp:spPr>
        <a:xfrm>
          <a:off x="5753034" y="2102642"/>
          <a:ext cx="2978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97860" y="4572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C75794-E6FD-44E5-BA0F-E7549F549FD4}">
      <dsp:nvSpPr>
        <dsp:cNvPr id="0" name=""/>
        <dsp:cNvSpPr/>
      </dsp:nvSpPr>
      <dsp:spPr>
        <a:xfrm>
          <a:off x="3965869" y="2148362"/>
          <a:ext cx="297860" cy="320200"/>
        </a:xfrm>
        <a:custGeom>
          <a:avLst/>
          <a:gdLst/>
          <a:ahLst/>
          <a:cxnLst/>
          <a:rect l="0" t="0" r="0" b="0"/>
          <a:pathLst>
            <a:path>
              <a:moveTo>
                <a:pt x="0" y="320200"/>
              </a:moveTo>
              <a:lnTo>
                <a:pt x="148930" y="320200"/>
              </a:lnTo>
              <a:lnTo>
                <a:pt x="148930" y="0"/>
              </a:lnTo>
              <a:lnTo>
                <a:pt x="297860" y="0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83E34C-77C3-46C4-8003-A5FE903A8640}">
      <dsp:nvSpPr>
        <dsp:cNvPr id="0" name=""/>
        <dsp:cNvSpPr/>
      </dsp:nvSpPr>
      <dsp:spPr>
        <a:xfrm>
          <a:off x="2178704" y="2422842"/>
          <a:ext cx="2978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97860" y="4572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E9797E-1FB2-4FC0-B896-25377862650B}">
      <dsp:nvSpPr>
        <dsp:cNvPr id="0" name=""/>
        <dsp:cNvSpPr/>
      </dsp:nvSpPr>
      <dsp:spPr>
        <a:xfrm>
          <a:off x="5753034" y="1187760"/>
          <a:ext cx="297860" cy="3202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8930" y="0"/>
              </a:lnTo>
              <a:lnTo>
                <a:pt x="148930" y="320200"/>
              </a:lnTo>
              <a:lnTo>
                <a:pt x="297860" y="32020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8865C2-6D81-414D-9BEE-42895A393972}">
      <dsp:nvSpPr>
        <dsp:cNvPr id="0" name=""/>
        <dsp:cNvSpPr/>
      </dsp:nvSpPr>
      <dsp:spPr>
        <a:xfrm>
          <a:off x="5753034" y="867560"/>
          <a:ext cx="297860" cy="320200"/>
        </a:xfrm>
        <a:custGeom>
          <a:avLst/>
          <a:gdLst/>
          <a:ahLst/>
          <a:cxnLst/>
          <a:rect l="0" t="0" r="0" b="0"/>
          <a:pathLst>
            <a:path>
              <a:moveTo>
                <a:pt x="0" y="320200"/>
              </a:moveTo>
              <a:lnTo>
                <a:pt x="148930" y="320200"/>
              </a:lnTo>
              <a:lnTo>
                <a:pt x="148930" y="0"/>
              </a:lnTo>
              <a:lnTo>
                <a:pt x="297860" y="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99DD5B-6371-4D61-88CA-9DB8EC7917AB}">
      <dsp:nvSpPr>
        <dsp:cNvPr id="0" name=""/>
        <dsp:cNvSpPr/>
      </dsp:nvSpPr>
      <dsp:spPr>
        <a:xfrm>
          <a:off x="3965869" y="707459"/>
          <a:ext cx="297860" cy="480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8930" y="0"/>
              </a:lnTo>
              <a:lnTo>
                <a:pt x="148930" y="480300"/>
              </a:lnTo>
              <a:lnTo>
                <a:pt x="297860" y="480300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B4F4A5-A1CE-4700-80B4-84923C98F89F}">
      <dsp:nvSpPr>
        <dsp:cNvPr id="0" name=""/>
        <dsp:cNvSpPr/>
      </dsp:nvSpPr>
      <dsp:spPr>
        <a:xfrm>
          <a:off x="5753034" y="181439"/>
          <a:ext cx="2978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97860" y="4572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A5D873-0015-4DE4-99B7-C64E7ADF5CD2}">
      <dsp:nvSpPr>
        <dsp:cNvPr id="0" name=""/>
        <dsp:cNvSpPr/>
      </dsp:nvSpPr>
      <dsp:spPr>
        <a:xfrm>
          <a:off x="3965869" y="227159"/>
          <a:ext cx="297860" cy="480300"/>
        </a:xfrm>
        <a:custGeom>
          <a:avLst/>
          <a:gdLst/>
          <a:ahLst/>
          <a:cxnLst/>
          <a:rect l="0" t="0" r="0" b="0"/>
          <a:pathLst>
            <a:path>
              <a:moveTo>
                <a:pt x="0" y="480300"/>
              </a:moveTo>
              <a:lnTo>
                <a:pt x="148930" y="480300"/>
              </a:lnTo>
              <a:lnTo>
                <a:pt x="148930" y="0"/>
              </a:lnTo>
              <a:lnTo>
                <a:pt x="297860" y="0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3B4C72-48C6-4E73-B036-3AD140262AF2}">
      <dsp:nvSpPr>
        <dsp:cNvPr id="0" name=""/>
        <dsp:cNvSpPr/>
      </dsp:nvSpPr>
      <dsp:spPr>
        <a:xfrm>
          <a:off x="2178704" y="707459"/>
          <a:ext cx="297860" cy="1761102"/>
        </a:xfrm>
        <a:custGeom>
          <a:avLst/>
          <a:gdLst/>
          <a:ahLst/>
          <a:cxnLst/>
          <a:rect l="0" t="0" r="0" b="0"/>
          <a:pathLst>
            <a:path>
              <a:moveTo>
                <a:pt x="0" y="1761102"/>
              </a:moveTo>
              <a:lnTo>
                <a:pt x="148930" y="1761102"/>
              </a:lnTo>
              <a:lnTo>
                <a:pt x="148930" y="0"/>
              </a:lnTo>
              <a:lnTo>
                <a:pt x="297860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AD11A-0293-44BE-9759-7B612D6678E7}">
      <dsp:nvSpPr>
        <dsp:cNvPr id="0" name=""/>
        <dsp:cNvSpPr/>
      </dsp:nvSpPr>
      <dsp:spPr>
        <a:xfrm>
          <a:off x="689399" y="2241443"/>
          <a:ext cx="1489304" cy="45423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Engagement</a:t>
          </a:r>
          <a:endParaRPr lang="en-US" sz="1600" kern="1200" dirty="0"/>
        </a:p>
      </dsp:txBody>
      <dsp:txXfrm>
        <a:off x="689399" y="2241443"/>
        <a:ext cx="1489304" cy="454237"/>
      </dsp:txXfrm>
    </dsp:sp>
    <dsp:sp modelId="{A27C1162-C439-4442-A994-7BA6B58C1BB2}">
      <dsp:nvSpPr>
        <dsp:cNvPr id="0" name=""/>
        <dsp:cNvSpPr/>
      </dsp:nvSpPr>
      <dsp:spPr>
        <a:xfrm>
          <a:off x="2476565" y="480341"/>
          <a:ext cx="1489304" cy="45423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Discussing and Peer teaching</a:t>
          </a:r>
          <a:endParaRPr lang="en-US" sz="1600" kern="1200" dirty="0"/>
        </a:p>
      </dsp:txBody>
      <dsp:txXfrm>
        <a:off x="2476565" y="480341"/>
        <a:ext cx="1489304" cy="454237"/>
      </dsp:txXfrm>
    </dsp:sp>
    <dsp:sp modelId="{46736A04-203E-42C9-8318-7587000B09BB}">
      <dsp:nvSpPr>
        <dsp:cNvPr id="0" name=""/>
        <dsp:cNvSpPr/>
      </dsp:nvSpPr>
      <dsp:spPr>
        <a:xfrm>
          <a:off x="4263730" y="40"/>
          <a:ext cx="1489304" cy="45423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Analog</a:t>
          </a:r>
          <a:endParaRPr lang="en-US" sz="1600" kern="1200" dirty="0"/>
        </a:p>
      </dsp:txBody>
      <dsp:txXfrm>
        <a:off x="4263730" y="40"/>
        <a:ext cx="1489304" cy="454237"/>
      </dsp:txXfrm>
    </dsp:sp>
    <dsp:sp modelId="{95FC57BD-1C03-4DF8-A91D-466CCBF52824}">
      <dsp:nvSpPr>
        <dsp:cNvPr id="0" name=""/>
        <dsp:cNvSpPr/>
      </dsp:nvSpPr>
      <dsp:spPr>
        <a:xfrm>
          <a:off x="6050895" y="40"/>
          <a:ext cx="1489304" cy="4542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Face-to-face</a:t>
          </a:r>
          <a:endParaRPr lang="en-US" sz="1600" kern="1200" dirty="0"/>
        </a:p>
      </dsp:txBody>
      <dsp:txXfrm>
        <a:off x="6050895" y="40"/>
        <a:ext cx="1489304" cy="454237"/>
      </dsp:txXfrm>
    </dsp:sp>
    <dsp:sp modelId="{6B6B58E1-F2B9-41F4-B8C9-511C56A8BB97}">
      <dsp:nvSpPr>
        <dsp:cNvPr id="0" name=""/>
        <dsp:cNvSpPr/>
      </dsp:nvSpPr>
      <dsp:spPr>
        <a:xfrm>
          <a:off x="4263730" y="960641"/>
          <a:ext cx="1489304" cy="45423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Digital</a:t>
          </a:r>
          <a:endParaRPr lang="en-US" sz="1600" kern="1200" dirty="0"/>
        </a:p>
      </dsp:txBody>
      <dsp:txXfrm>
        <a:off x="4263730" y="960641"/>
        <a:ext cx="1489304" cy="454237"/>
      </dsp:txXfrm>
    </dsp:sp>
    <dsp:sp modelId="{C6669961-E822-486B-B2A0-6FF83C9905BA}">
      <dsp:nvSpPr>
        <dsp:cNvPr id="0" name=""/>
        <dsp:cNvSpPr/>
      </dsp:nvSpPr>
      <dsp:spPr>
        <a:xfrm>
          <a:off x="6050895" y="640441"/>
          <a:ext cx="1489304" cy="4542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Asynchronous</a:t>
          </a:r>
          <a:endParaRPr lang="en-US" sz="1600" kern="1200" dirty="0"/>
        </a:p>
      </dsp:txBody>
      <dsp:txXfrm>
        <a:off x="6050895" y="640441"/>
        <a:ext cx="1489304" cy="454237"/>
      </dsp:txXfrm>
    </dsp:sp>
    <dsp:sp modelId="{76799EFC-39AC-49E5-A7D1-651D46B890D4}">
      <dsp:nvSpPr>
        <dsp:cNvPr id="0" name=""/>
        <dsp:cNvSpPr/>
      </dsp:nvSpPr>
      <dsp:spPr>
        <a:xfrm>
          <a:off x="6050895" y="1280842"/>
          <a:ext cx="1489304" cy="4542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Synchronous</a:t>
          </a:r>
          <a:endParaRPr lang="en-US" sz="1600" kern="1200" dirty="0"/>
        </a:p>
      </dsp:txBody>
      <dsp:txXfrm>
        <a:off x="6050895" y="1280842"/>
        <a:ext cx="1489304" cy="454237"/>
      </dsp:txXfrm>
    </dsp:sp>
    <dsp:sp modelId="{8CFBCD53-EA20-466E-B6EA-3536194FADCE}">
      <dsp:nvSpPr>
        <dsp:cNvPr id="0" name=""/>
        <dsp:cNvSpPr/>
      </dsp:nvSpPr>
      <dsp:spPr>
        <a:xfrm>
          <a:off x="2476565" y="2241443"/>
          <a:ext cx="1489304" cy="45423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Practicing</a:t>
          </a:r>
          <a:endParaRPr lang="en-US" sz="1600" kern="1200" dirty="0"/>
        </a:p>
      </dsp:txBody>
      <dsp:txXfrm>
        <a:off x="2476565" y="2241443"/>
        <a:ext cx="1489304" cy="454237"/>
      </dsp:txXfrm>
    </dsp:sp>
    <dsp:sp modelId="{0D850B12-A326-4E19-883E-1518264D833E}">
      <dsp:nvSpPr>
        <dsp:cNvPr id="0" name=""/>
        <dsp:cNvSpPr/>
      </dsp:nvSpPr>
      <dsp:spPr>
        <a:xfrm>
          <a:off x="4263730" y="1921243"/>
          <a:ext cx="1489304" cy="45423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Analog</a:t>
          </a:r>
          <a:endParaRPr lang="en-US" sz="1600" kern="1200" dirty="0"/>
        </a:p>
      </dsp:txBody>
      <dsp:txXfrm>
        <a:off x="4263730" y="1921243"/>
        <a:ext cx="1489304" cy="454237"/>
      </dsp:txXfrm>
    </dsp:sp>
    <dsp:sp modelId="{84023EAC-5299-4078-BAA2-6D3ABBBC7FDE}">
      <dsp:nvSpPr>
        <dsp:cNvPr id="0" name=""/>
        <dsp:cNvSpPr/>
      </dsp:nvSpPr>
      <dsp:spPr>
        <a:xfrm>
          <a:off x="6050895" y="1921243"/>
          <a:ext cx="1489304" cy="4542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Practice questions</a:t>
          </a:r>
          <a:endParaRPr lang="en-US" sz="1600" kern="1200" dirty="0"/>
        </a:p>
      </dsp:txBody>
      <dsp:txXfrm>
        <a:off x="6050895" y="1921243"/>
        <a:ext cx="1489304" cy="454237"/>
      </dsp:txXfrm>
    </dsp:sp>
    <dsp:sp modelId="{F88E68DF-6561-4C9D-9988-8E642E5256F3}">
      <dsp:nvSpPr>
        <dsp:cNvPr id="0" name=""/>
        <dsp:cNvSpPr/>
      </dsp:nvSpPr>
      <dsp:spPr>
        <a:xfrm>
          <a:off x="4263730" y="2561644"/>
          <a:ext cx="1489304" cy="45423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Digital</a:t>
          </a:r>
          <a:endParaRPr lang="en-US" sz="1600" kern="1200" dirty="0"/>
        </a:p>
      </dsp:txBody>
      <dsp:txXfrm>
        <a:off x="4263730" y="2561644"/>
        <a:ext cx="1489304" cy="454237"/>
      </dsp:txXfrm>
    </dsp:sp>
    <dsp:sp modelId="{D85B476C-99C5-446A-8225-6BA69B5E20BB}">
      <dsp:nvSpPr>
        <dsp:cNvPr id="0" name=""/>
        <dsp:cNvSpPr/>
      </dsp:nvSpPr>
      <dsp:spPr>
        <a:xfrm>
          <a:off x="6050895" y="2561644"/>
          <a:ext cx="1489304" cy="4542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Simulation</a:t>
          </a:r>
          <a:endParaRPr lang="en-US" sz="1600" kern="1200" dirty="0"/>
        </a:p>
      </dsp:txBody>
      <dsp:txXfrm>
        <a:off x="6050895" y="2561644"/>
        <a:ext cx="1489304" cy="454237"/>
      </dsp:txXfrm>
    </dsp:sp>
    <dsp:sp modelId="{5B9253C8-36D0-4B9A-AFDC-C07374A9C0D6}">
      <dsp:nvSpPr>
        <dsp:cNvPr id="0" name=""/>
        <dsp:cNvSpPr/>
      </dsp:nvSpPr>
      <dsp:spPr>
        <a:xfrm>
          <a:off x="2476565" y="4002546"/>
          <a:ext cx="1489304" cy="45423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Problem-solving</a:t>
          </a:r>
          <a:endParaRPr lang="en-US" sz="1600" kern="1200" dirty="0"/>
        </a:p>
      </dsp:txBody>
      <dsp:txXfrm>
        <a:off x="2476565" y="4002546"/>
        <a:ext cx="1489304" cy="454237"/>
      </dsp:txXfrm>
    </dsp:sp>
    <dsp:sp modelId="{AB147D0D-1186-4422-83DB-3F897AE6B9D4}">
      <dsp:nvSpPr>
        <dsp:cNvPr id="0" name=""/>
        <dsp:cNvSpPr/>
      </dsp:nvSpPr>
      <dsp:spPr>
        <a:xfrm>
          <a:off x="4263730" y="3522245"/>
          <a:ext cx="1489304" cy="45423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Analog</a:t>
          </a:r>
          <a:endParaRPr lang="en-US" sz="1600" kern="1200" dirty="0"/>
        </a:p>
      </dsp:txBody>
      <dsp:txXfrm>
        <a:off x="4263730" y="3522245"/>
        <a:ext cx="1489304" cy="454237"/>
      </dsp:txXfrm>
    </dsp:sp>
    <dsp:sp modelId="{E6100880-CFE9-4A65-955D-DDE6BFBBA43F}">
      <dsp:nvSpPr>
        <dsp:cNvPr id="0" name=""/>
        <dsp:cNvSpPr/>
      </dsp:nvSpPr>
      <dsp:spPr>
        <a:xfrm>
          <a:off x="6050895" y="3202044"/>
          <a:ext cx="1489304" cy="4542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Homework problems</a:t>
          </a:r>
          <a:endParaRPr lang="en-US" sz="1600" kern="1200" dirty="0"/>
        </a:p>
      </dsp:txBody>
      <dsp:txXfrm>
        <a:off x="6050895" y="3202044"/>
        <a:ext cx="1489304" cy="454237"/>
      </dsp:txXfrm>
    </dsp:sp>
    <dsp:sp modelId="{9EC7C4FE-1F4B-4376-9E61-370EEE2A9608}">
      <dsp:nvSpPr>
        <dsp:cNvPr id="0" name=""/>
        <dsp:cNvSpPr/>
      </dsp:nvSpPr>
      <dsp:spPr>
        <a:xfrm>
          <a:off x="6050895" y="3842445"/>
          <a:ext cx="1489304" cy="4542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Solving cases</a:t>
          </a:r>
          <a:endParaRPr lang="en-US" sz="1600" kern="1200" dirty="0"/>
        </a:p>
      </dsp:txBody>
      <dsp:txXfrm>
        <a:off x="6050895" y="3842445"/>
        <a:ext cx="1489304" cy="454237"/>
      </dsp:txXfrm>
    </dsp:sp>
    <dsp:sp modelId="{A7A4BAAD-45D7-421E-9AD1-6D57C7EDCC4A}">
      <dsp:nvSpPr>
        <dsp:cNvPr id="0" name=""/>
        <dsp:cNvSpPr/>
      </dsp:nvSpPr>
      <dsp:spPr>
        <a:xfrm>
          <a:off x="4263730" y="4482846"/>
          <a:ext cx="1489304" cy="45423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Digital</a:t>
          </a:r>
          <a:endParaRPr lang="en-US" sz="1600" kern="1200" dirty="0"/>
        </a:p>
      </dsp:txBody>
      <dsp:txXfrm>
        <a:off x="4263730" y="4482846"/>
        <a:ext cx="1489304" cy="454237"/>
      </dsp:txXfrm>
    </dsp:sp>
    <dsp:sp modelId="{C11F68F6-44DC-463C-82C4-DC3911897BEA}">
      <dsp:nvSpPr>
        <dsp:cNvPr id="0" name=""/>
        <dsp:cNvSpPr/>
      </dsp:nvSpPr>
      <dsp:spPr>
        <a:xfrm>
          <a:off x="6050895" y="4482846"/>
          <a:ext cx="1489304" cy="4542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Games</a:t>
          </a:r>
          <a:endParaRPr lang="en-US" sz="1600" kern="1200" dirty="0"/>
        </a:p>
      </dsp:txBody>
      <dsp:txXfrm>
        <a:off x="6050895" y="4482846"/>
        <a:ext cx="1489304" cy="45423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D2408C-CF11-4742-87DC-81EF5DFEA96B}">
      <dsp:nvSpPr>
        <dsp:cNvPr id="0" name=""/>
        <dsp:cNvSpPr/>
      </dsp:nvSpPr>
      <dsp:spPr>
        <a:xfrm>
          <a:off x="3741092" y="2468562"/>
          <a:ext cx="747414" cy="8034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3707" y="0"/>
              </a:lnTo>
              <a:lnTo>
                <a:pt x="373707" y="803470"/>
              </a:lnTo>
              <a:lnTo>
                <a:pt x="747414" y="80347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4007F8-C959-438A-8D22-6B9B3303016B}">
      <dsp:nvSpPr>
        <dsp:cNvPr id="0" name=""/>
        <dsp:cNvSpPr/>
      </dsp:nvSpPr>
      <dsp:spPr>
        <a:xfrm>
          <a:off x="3741092" y="1665091"/>
          <a:ext cx="747414" cy="803470"/>
        </a:xfrm>
        <a:custGeom>
          <a:avLst/>
          <a:gdLst/>
          <a:ahLst/>
          <a:cxnLst/>
          <a:rect l="0" t="0" r="0" b="0"/>
          <a:pathLst>
            <a:path>
              <a:moveTo>
                <a:pt x="0" y="803470"/>
              </a:moveTo>
              <a:lnTo>
                <a:pt x="373707" y="803470"/>
              </a:lnTo>
              <a:lnTo>
                <a:pt x="373707" y="0"/>
              </a:lnTo>
              <a:lnTo>
                <a:pt x="747414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AD11A-0293-44BE-9759-7B612D6678E7}">
      <dsp:nvSpPr>
        <dsp:cNvPr id="0" name=""/>
        <dsp:cNvSpPr/>
      </dsp:nvSpPr>
      <dsp:spPr>
        <a:xfrm>
          <a:off x="4018" y="1898658"/>
          <a:ext cx="3737074" cy="113980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smtClean="0"/>
            <a:t>Assessments</a:t>
          </a:r>
          <a:endParaRPr lang="en-US" sz="5000" kern="1200" dirty="0"/>
        </a:p>
      </dsp:txBody>
      <dsp:txXfrm>
        <a:off x="4018" y="1898658"/>
        <a:ext cx="3737074" cy="1139807"/>
      </dsp:txXfrm>
    </dsp:sp>
    <dsp:sp modelId="{A1EDFCFD-4B2F-4C96-A8B9-92DDB0F09B7A}">
      <dsp:nvSpPr>
        <dsp:cNvPr id="0" name=""/>
        <dsp:cNvSpPr/>
      </dsp:nvSpPr>
      <dsp:spPr>
        <a:xfrm>
          <a:off x="4488507" y="1095187"/>
          <a:ext cx="3737074" cy="113980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smtClean="0"/>
            <a:t>Written work</a:t>
          </a:r>
          <a:endParaRPr lang="en-US" sz="5000" kern="1200" dirty="0"/>
        </a:p>
      </dsp:txBody>
      <dsp:txXfrm>
        <a:off x="4488507" y="1095187"/>
        <a:ext cx="3737074" cy="1139807"/>
      </dsp:txXfrm>
    </dsp:sp>
    <dsp:sp modelId="{3C941C0D-7E1A-4491-8D0B-2DFDED3CC50E}">
      <dsp:nvSpPr>
        <dsp:cNvPr id="0" name=""/>
        <dsp:cNvSpPr/>
      </dsp:nvSpPr>
      <dsp:spPr>
        <a:xfrm>
          <a:off x="4488507" y="2702129"/>
          <a:ext cx="3737074" cy="113980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smtClean="0"/>
            <a:t>Performance</a:t>
          </a:r>
          <a:endParaRPr lang="en-US" sz="5000" kern="1200" dirty="0"/>
        </a:p>
      </dsp:txBody>
      <dsp:txXfrm>
        <a:off x="4488507" y="2702129"/>
        <a:ext cx="3737074" cy="113980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325513-7D66-4040-A990-8F78698244A7}">
      <dsp:nvSpPr>
        <dsp:cNvPr id="0" name=""/>
        <dsp:cNvSpPr/>
      </dsp:nvSpPr>
      <dsp:spPr>
        <a:xfrm>
          <a:off x="5996145" y="4307150"/>
          <a:ext cx="342062" cy="3677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1031" y="0"/>
              </a:lnTo>
              <a:lnTo>
                <a:pt x="171031" y="367717"/>
              </a:lnTo>
              <a:lnTo>
                <a:pt x="342062" y="367717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4AA2DB-6901-45D4-B509-5D5181B36E70}">
      <dsp:nvSpPr>
        <dsp:cNvPr id="0" name=""/>
        <dsp:cNvSpPr/>
      </dsp:nvSpPr>
      <dsp:spPr>
        <a:xfrm>
          <a:off x="5996145" y="3939432"/>
          <a:ext cx="342062" cy="367717"/>
        </a:xfrm>
        <a:custGeom>
          <a:avLst/>
          <a:gdLst/>
          <a:ahLst/>
          <a:cxnLst/>
          <a:rect l="0" t="0" r="0" b="0"/>
          <a:pathLst>
            <a:path>
              <a:moveTo>
                <a:pt x="0" y="367717"/>
              </a:moveTo>
              <a:lnTo>
                <a:pt x="171031" y="367717"/>
              </a:lnTo>
              <a:lnTo>
                <a:pt x="171031" y="0"/>
              </a:lnTo>
              <a:lnTo>
                <a:pt x="342062" y="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056F93-9652-45D0-96A0-C188B32AD0CA}">
      <dsp:nvSpPr>
        <dsp:cNvPr id="0" name=""/>
        <dsp:cNvSpPr/>
      </dsp:nvSpPr>
      <dsp:spPr>
        <a:xfrm>
          <a:off x="3943768" y="3571715"/>
          <a:ext cx="342062" cy="7354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1031" y="0"/>
              </a:lnTo>
              <a:lnTo>
                <a:pt x="171031" y="735435"/>
              </a:lnTo>
              <a:lnTo>
                <a:pt x="342062" y="735435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AB4CF5-E0F8-4E25-B4FE-8100AD7E0887}">
      <dsp:nvSpPr>
        <dsp:cNvPr id="0" name=""/>
        <dsp:cNvSpPr/>
      </dsp:nvSpPr>
      <dsp:spPr>
        <a:xfrm>
          <a:off x="5996145" y="2836280"/>
          <a:ext cx="342062" cy="3677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1031" y="0"/>
              </a:lnTo>
              <a:lnTo>
                <a:pt x="171031" y="367717"/>
              </a:lnTo>
              <a:lnTo>
                <a:pt x="342062" y="367717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E79E46-183B-477C-8A00-A7D0F019E20B}">
      <dsp:nvSpPr>
        <dsp:cNvPr id="0" name=""/>
        <dsp:cNvSpPr/>
      </dsp:nvSpPr>
      <dsp:spPr>
        <a:xfrm>
          <a:off x="5996145" y="2468562"/>
          <a:ext cx="342062" cy="367717"/>
        </a:xfrm>
        <a:custGeom>
          <a:avLst/>
          <a:gdLst/>
          <a:ahLst/>
          <a:cxnLst/>
          <a:rect l="0" t="0" r="0" b="0"/>
          <a:pathLst>
            <a:path>
              <a:moveTo>
                <a:pt x="0" y="367717"/>
              </a:moveTo>
              <a:lnTo>
                <a:pt x="171031" y="367717"/>
              </a:lnTo>
              <a:lnTo>
                <a:pt x="171031" y="0"/>
              </a:lnTo>
              <a:lnTo>
                <a:pt x="342062" y="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FF03B5-F9E8-4AB4-A254-A741C49CB845}">
      <dsp:nvSpPr>
        <dsp:cNvPr id="0" name=""/>
        <dsp:cNvSpPr/>
      </dsp:nvSpPr>
      <dsp:spPr>
        <a:xfrm>
          <a:off x="3943768" y="2836280"/>
          <a:ext cx="342062" cy="735435"/>
        </a:xfrm>
        <a:custGeom>
          <a:avLst/>
          <a:gdLst/>
          <a:ahLst/>
          <a:cxnLst/>
          <a:rect l="0" t="0" r="0" b="0"/>
          <a:pathLst>
            <a:path>
              <a:moveTo>
                <a:pt x="0" y="735435"/>
              </a:moveTo>
              <a:lnTo>
                <a:pt x="171031" y="735435"/>
              </a:lnTo>
              <a:lnTo>
                <a:pt x="171031" y="0"/>
              </a:lnTo>
              <a:lnTo>
                <a:pt x="342062" y="0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D2408C-CF11-4742-87DC-81EF5DFEA96B}">
      <dsp:nvSpPr>
        <dsp:cNvPr id="0" name=""/>
        <dsp:cNvSpPr/>
      </dsp:nvSpPr>
      <dsp:spPr>
        <a:xfrm>
          <a:off x="1891391" y="2468562"/>
          <a:ext cx="342062" cy="11031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1031" y="0"/>
              </a:lnTo>
              <a:lnTo>
                <a:pt x="171031" y="1103152"/>
              </a:lnTo>
              <a:lnTo>
                <a:pt x="342062" y="1103152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6A624C-631D-4C5A-977F-3B43CC17B1E3}">
      <dsp:nvSpPr>
        <dsp:cNvPr id="0" name=""/>
        <dsp:cNvSpPr/>
      </dsp:nvSpPr>
      <dsp:spPr>
        <a:xfrm>
          <a:off x="3943768" y="1365409"/>
          <a:ext cx="342062" cy="3677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1031" y="0"/>
              </a:lnTo>
              <a:lnTo>
                <a:pt x="171031" y="367717"/>
              </a:lnTo>
              <a:lnTo>
                <a:pt x="342062" y="367717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0B9960-3AF7-443D-91CB-75B736E7C93D}">
      <dsp:nvSpPr>
        <dsp:cNvPr id="0" name=""/>
        <dsp:cNvSpPr/>
      </dsp:nvSpPr>
      <dsp:spPr>
        <a:xfrm>
          <a:off x="5996145" y="997692"/>
          <a:ext cx="342062" cy="7354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1031" y="0"/>
              </a:lnTo>
              <a:lnTo>
                <a:pt x="171031" y="735435"/>
              </a:lnTo>
              <a:lnTo>
                <a:pt x="342062" y="735435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412BB7-14A7-4C5F-AA71-764E38729343}">
      <dsp:nvSpPr>
        <dsp:cNvPr id="0" name=""/>
        <dsp:cNvSpPr/>
      </dsp:nvSpPr>
      <dsp:spPr>
        <a:xfrm>
          <a:off x="5996145" y="951972"/>
          <a:ext cx="34206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2062" y="4572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49822F-8571-4D3F-A40B-CB9C477FE8B8}">
      <dsp:nvSpPr>
        <dsp:cNvPr id="0" name=""/>
        <dsp:cNvSpPr/>
      </dsp:nvSpPr>
      <dsp:spPr>
        <a:xfrm>
          <a:off x="5996145" y="262257"/>
          <a:ext cx="342062" cy="735435"/>
        </a:xfrm>
        <a:custGeom>
          <a:avLst/>
          <a:gdLst/>
          <a:ahLst/>
          <a:cxnLst/>
          <a:rect l="0" t="0" r="0" b="0"/>
          <a:pathLst>
            <a:path>
              <a:moveTo>
                <a:pt x="0" y="735435"/>
              </a:moveTo>
              <a:lnTo>
                <a:pt x="171031" y="735435"/>
              </a:lnTo>
              <a:lnTo>
                <a:pt x="171031" y="0"/>
              </a:lnTo>
              <a:lnTo>
                <a:pt x="342062" y="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D9E124-3407-48E0-8942-A447A1D12F53}">
      <dsp:nvSpPr>
        <dsp:cNvPr id="0" name=""/>
        <dsp:cNvSpPr/>
      </dsp:nvSpPr>
      <dsp:spPr>
        <a:xfrm>
          <a:off x="3943768" y="997692"/>
          <a:ext cx="342062" cy="367717"/>
        </a:xfrm>
        <a:custGeom>
          <a:avLst/>
          <a:gdLst/>
          <a:ahLst/>
          <a:cxnLst/>
          <a:rect l="0" t="0" r="0" b="0"/>
          <a:pathLst>
            <a:path>
              <a:moveTo>
                <a:pt x="0" y="367717"/>
              </a:moveTo>
              <a:lnTo>
                <a:pt x="171031" y="367717"/>
              </a:lnTo>
              <a:lnTo>
                <a:pt x="171031" y="0"/>
              </a:lnTo>
              <a:lnTo>
                <a:pt x="342062" y="0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4007F8-C959-438A-8D22-6B9B3303016B}">
      <dsp:nvSpPr>
        <dsp:cNvPr id="0" name=""/>
        <dsp:cNvSpPr/>
      </dsp:nvSpPr>
      <dsp:spPr>
        <a:xfrm>
          <a:off x="1891391" y="1365409"/>
          <a:ext cx="342062" cy="1103152"/>
        </a:xfrm>
        <a:custGeom>
          <a:avLst/>
          <a:gdLst/>
          <a:ahLst/>
          <a:cxnLst/>
          <a:rect l="0" t="0" r="0" b="0"/>
          <a:pathLst>
            <a:path>
              <a:moveTo>
                <a:pt x="0" y="1103152"/>
              </a:moveTo>
              <a:lnTo>
                <a:pt x="171031" y="1103152"/>
              </a:lnTo>
              <a:lnTo>
                <a:pt x="171031" y="0"/>
              </a:lnTo>
              <a:lnTo>
                <a:pt x="342062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AD11A-0293-44BE-9759-7B612D6678E7}">
      <dsp:nvSpPr>
        <dsp:cNvPr id="0" name=""/>
        <dsp:cNvSpPr/>
      </dsp:nvSpPr>
      <dsp:spPr>
        <a:xfrm>
          <a:off x="181077" y="2207739"/>
          <a:ext cx="1710314" cy="52164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Assessments</a:t>
          </a:r>
          <a:endParaRPr lang="en-US" sz="2300" kern="1200" dirty="0"/>
        </a:p>
      </dsp:txBody>
      <dsp:txXfrm>
        <a:off x="181077" y="2207739"/>
        <a:ext cx="1710314" cy="521645"/>
      </dsp:txXfrm>
    </dsp:sp>
    <dsp:sp modelId="{A1EDFCFD-4B2F-4C96-A8B9-92DDB0F09B7A}">
      <dsp:nvSpPr>
        <dsp:cNvPr id="0" name=""/>
        <dsp:cNvSpPr/>
      </dsp:nvSpPr>
      <dsp:spPr>
        <a:xfrm>
          <a:off x="2233454" y="1104586"/>
          <a:ext cx="1710314" cy="52164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Written work</a:t>
          </a:r>
          <a:endParaRPr lang="en-US" sz="2300" kern="1200" dirty="0"/>
        </a:p>
      </dsp:txBody>
      <dsp:txXfrm>
        <a:off x="2233454" y="1104586"/>
        <a:ext cx="1710314" cy="521645"/>
      </dsp:txXfrm>
    </dsp:sp>
    <dsp:sp modelId="{DB4A202F-858A-46CB-BFA2-226DD4571633}">
      <dsp:nvSpPr>
        <dsp:cNvPr id="0" name=""/>
        <dsp:cNvSpPr/>
      </dsp:nvSpPr>
      <dsp:spPr>
        <a:xfrm>
          <a:off x="4285831" y="736869"/>
          <a:ext cx="1710314" cy="52164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Analog</a:t>
          </a:r>
          <a:endParaRPr lang="en-US" sz="2300" kern="1200" dirty="0"/>
        </a:p>
      </dsp:txBody>
      <dsp:txXfrm>
        <a:off x="4285831" y="736869"/>
        <a:ext cx="1710314" cy="521645"/>
      </dsp:txXfrm>
    </dsp:sp>
    <dsp:sp modelId="{59FCD2D7-4769-4E3F-BCB8-628B3EABD063}">
      <dsp:nvSpPr>
        <dsp:cNvPr id="0" name=""/>
        <dsp:cNvSpPr/>
      </dsp:nvSpPr>
      <dsp:spPr>
        <a:xfrm>
          <a:off x="6338208" y="1434"/>
          <a:ext cx="1710314" cy="5216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Test</a:t>
          </a:r>
          <a:endParaRPr lang="en-US" sz="2300" kern="1200" dirty="0"/>
        </a:p>
      </dsp:txBody>
      <dsp:txXfrm>
        <a:off x="6338208" y="1434"/>
        <a:ext cx="1710314" cy="521645"/>
      </dsp:txXfrm>
    </dsp:sp>
    <dsp:sp modelId="{8CF1B8A4-2824-481C-84AC-F387BA63AB06}">
      <dsp:nvSpPr>
        <dsp:cNvPr id="0" name=""/>
        <dsp:cNvSpPr/>
      </dsp:nvSpPr>
      <dsp:spPr>
        <a:xfrm>
          <a:off x="6338208" y="736869"/>
          <a:ext cx="1710314" cy="5216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Paper</a:t>
          </a:r>
          <a:endParaRPr lang="en-US" sz="2300" kern="1200" dirty="0"/>
        </a:p>
      </dsp:txBody>
      <dsp:txXfrm>
        <a:off x="6338208" y="736869"/>
        <a:ext cx="1710314" cy="521645"/>
      </dsp:txXfrm>
    </dsp:sp>
    <dsp:sp modelId="{75B47120-2BE3-4CAE-A29D-852B3F0E6F14}">
      <dsp:nvSpPr>
        <dsp:cNvPr id="0" name=""/>
        <dsp:cNvSpPr/>
      </dsp:nvSpPr>
      <dsp:spPr>
        <a:xfrm>
          <a:off x="6338208" y="1472304"/>
          <a:ext cx="1710314" cy="5216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Problem set</a:t>
          </a:r>
          <a:endParaRPr lang="en-US" sz="2300" kern="1200" dirty="0"/>
        </a:p>
      </dsp:txBody>
      <dsp:txXfrm>
        <a:off x="6338208" y="1472304"/>
        <a:ext cx="1710314" cy="521645"/>
      </dsp:txXfrm>
    </dsp:sp>
    <dsp:sp modelId="{E3AE1467-2BD5-4A5A-9C57-B2DA282DFC0C}">
      <dsp:nvSpPr>
        <dsp:cNvPr id="0" name=""/>
        <dsp:cNvSpPr/>
      </dsp:nvSpPr>
      <dsp:spPr>
        <a:xfrm>
          <a:off x="4285831" y="1472304"/>
          <a:ext cx="1710314" cy="52164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Digital</a:t>
          </a:r>
          <a:endParaRPr lang="en-US" sz="2300" kern="1200" dirty="0"/>
        </a:p>
      </dsp:txBody>
      <dsp:txXfrm>
        <a:off x="4285831" y="1472304"/>
        <a:ext cx="1710314" cy="521645"/>
      </dsp:txXfrm>
    </dsp:sp>
    <dsp:sp modelId="{3C941C0D-7E1A-4491-8D0B-2DFDED3CC50E}">
      <dsp:nvSpPr>
        <dsp:cNvPr id="0" name=""/>
        <dsp:cNvSpPr/>
      </dsp:nvSpPr>
      <dsp:spPr>
        <a:xfrm>
          <a:off x="2233454" y="3310892"/>
          <a:ext cx="1710314" cy="52164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Performance</a:t>
          </a:r>
          <a:endParaRPr lang="en-US" sz="2300" kern="1200" dirty="0"/>
        </a:p>
      </dsp:txBody>
      <dsp:txXfrm>
        <a:off x="2233454" y="3310892"/>
        <a:ext cx="1710314" cy="521645"/>
      </dsp:txXfrm>
    </dsp:sp>
    <dsp:sp modelId="{494936F6-C3FD-44E1-A927-EBAB96AF4A25}">
      <dsp:nvSpPr>
        <dsp:cNvPr id="0" name=""/>
        <dsp:cNvSpPr/>
      </dsp:nvSpPr>
      <dsp:spPr>
        <a:xfrm>
          <a:off x="4285831" y="2575457"/>
          <a:ext cx="1710314" cy="52164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Analog</a:t>
          </a:r>
          <a:endParaRPr lang="en-US" sz="2300" kern="1200" dirty="0"/>
        </a:p>
      </dsp:txBody>
      <dsp:txXfrm>
        <a:off x="4285831" y="2575457"/>
        <a:ext cx="1710314" cy="521645"/>
      </dsp:txXfrm>
    </dsp:sp>
    <dsp:sp modelId="{CCC39A70-DBC4-4888-BCC2-57BDC5C0E58A}">
      <dsp:nvSpPr>
        <dsp:cNvPr id="0" name=""/>
        <dsp:cNvSpPr/>
      </dsp:nvSpPr>
      <dsp:spPr>
        <a:xfrm>
          <a:off x="6338208" y="2207739"/>
          <a:ext cx="1710314" cy="5216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OSCE</a:t>
          </a:r>
          <a:endParaRPr lang="en-US" sz="2300" kern="1200" dirty="0"/>
        </a:p>
      </dsp:txBody>
      <dsp:txXfrm>
        <a:off x="6338208" y="2207739"/>
        <a:ext cx="1710314" cy="521645"/>
      </dsp:txXfrm>
    </dsp:sp>
    <dsp:sp modelId="{DFE9724E-8DF1-47D4-B463-B72F372B13C0}">
      <dsp:nvSpPr>
        <dsp:cNvPr id="0" name=""/>
        <dsp:cNvSpPr/>
      </dsp:nvSpPr>
      <dsp:spPr>
        <a:xfrm>
          <a:off x="6338208" y="2943174"/>
          <a:ext cx="1710314" cy="5216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Presentation</a:t>
          </a:r>
          <a:endParaRPr lang="en-US" sz="2300" kern="1200" dirty="0"/>
        </a:p>
      </dsp:txBody>
      <dsp:txXfrm>
        <a:off x="6338208" y="2943174"/>
        <a:ext cx="1710314" cy="521645"/>
      </dsp:txXfrm>
    </dsp:sp>
    <dsp:sp modelId="{01DB13F7-DAF7-44D4-A88D-5B8179884FF2}">
      <dsp:nvSpPr>
        <dsp:cNvPr id="0" name=""/>
        <dsp:cNvSpPr/>
      </dsp:nvSpPr>
      <dsp:spPr>
        <a:xfrm>
          <a:off x="4285831" y="4046327"/>
          <a:ext cx="1710314" cy="52164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Digital</a:t>
          </a:r>
          <a:endParaRPr lang="en-US" sz="2300" kern="1200" dirty="0"/>
        </a:p>
      </dsp:txBody>
      <dsp:txXfrm>
        <a:off x="4285831" y="4046327"/>
        <a:ext cx="1710314" cy="521645"/>
      </dsp:txXfrm>
    </dsp:sp>
    <dsp:sp modelId="{7BD65542-9642-4599-9DAC-B848753BCD75}">
      <dsp:nvSpPr>
        <dsp:cNvPr id="0" name=""/>
        <dsp:cNvSpPr/>
      </dsp:nvSpPr>
      <dsp:spPr>
        <a:xfrm>
          <a:off x="6338208" y="3678609"/>
          <a:ext cx="1710314" cy="5216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Video</a:t>
          </a:r>
          <a:endParaRPr lang="en-US" sz="2300" kern="1200" dirty="0"/>
        </a:p>
      </dsp:txBody>
      <dsp:txXfrm>
        <a:off x="6338208" y="3678609"/>
        <a:ext cx="1710314" cy="521645"/>
      </dsp:txXfrm>
    </dsp:sp>
    <dsp:sp modelId="{0E363906-E619-4ED1-8275-6178A9432F1A}">
      <dsp:nvSpPr>
        <dsp:cNvPr id="0" name=""/>
        <dsp:cNvSpPr/>
      </dsp:nvSpPr>
      <dsp:spPr>
        <a:xfrm>
          <a:off x="6338208" y="4414044"/>
          <a:ext cx="1710314" cy="5216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Simulation</a:t>
          </a:r>
          <a:endParaRPr lang="en-US" sz="2300" kern="1200" dirty="0"/>
        </a:p>
      </dsp:txBody>
      <dsp:txXfrm>
        <a:off x="6338208" y="4414044"/>
        <a:ext cx="1710314" cy="52164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F66FCD-7A59-42C8-B5E7-16CF67220D06}">
      <dsp:nvSpPr>
        <dsp:cNvPr id="0" name=""/>
        <dsp:cNvSpPr/>
      </dsp:nvSpPr>
      <dsp:spPr>
        <a:xfrm>
          <a:off x="4884991" y="3357245"/>
          <a:ext cx="2438939" cy="15798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Confirming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Correcting</a:t>
          </a:r>
          <a:endParaRPr lang="en-US" sz="1600" kern="1200" dirty="0"/>
        </a:p>
      </dsp:txBody>
      <dsp:txXfrm>
        <a:off x="5651378" y="3786920"/>
        <a:ext cx="1637847" cy="1115500"/>
      </dsp:txXfrm>
    </dsp:sp>
    <dsp:sp modelId="{6CC4FC26-66E3-4F62-B810-C54C1F3C0AF3}">
      <dsp:nvSpPr>
        <dsp:cNvPr id="0" name=""/>
        <dsp:cNvSpPr/>
      </dsp:nvSpPr>
      <dsp:spPr>
        <a:xfrm>
          <a:off x="905668" y="3357245"/>
          <a:ext cx="2438939" cy="15798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Adding detail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Understanding exceptions</a:t>
          </a:r>
          <a:endParaRPr lang="en-US" sz="1600" kern="1200" dirty="0"/>
        </a:p>
      </dsp:txBody>
      <dsp:txXfrm>
        <a:off x="940373" y="3786920"/>
        <a:ext cx="1637847" cy="1115500"/>
      </dsp:txXfrm>
    </dsp:sp>
    <dsp:sp modelId="{5896313B-0683-4258-892E-C85C88DEB310}">
      <dsp:nvSpPr>
        <dsp:cNvPr id="0" name=""/>
        <dsp:cNvSpPr/>
      </dsp:nvSpPr>
      <dsp:spPr>
        <a:xfrm>
          <a:off x="4884991" y="0"/>
          <a:ext cx="2438939" cy="15798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Practice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Problem-solving</a:t>
          </a:r>
          <a:endParaRPr lang="en-US" sz="1600" kern="1200" dirty="0"/>
        </a:p>
      </dsp:txBody>
      <dsp:txXfrm>
        <a:off x="5651378" y="34705"/>
        <a:ext cx="1637847" cy="1115500"/>
      </dsp:txXfrm>
    </dsp:sp>
    <dsp:sp modelId="{25BFB78E-BC74-4FF4-AE3F-E0C2E859209D}">
      <dsp:nvSpPr>
        <dsp:cNvPr id="0" name=""/>
        <dsp:cNvSpPr/>
      </dsp:nvSpPr>
      <dsp:spPr>
        <a:xfrm>
          <a:off x="905668" y="0"/>
          <a:ext cx="2438939" cy="15798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Relating to known material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smtClean="0"/>
            <a:t>Similarities and differences</a:t>
          </a:r>
          <a:endParaRPr lang="en-US" sz="1600" kern="1200" dirty="0"/>
        </a:p>
      </dsp:txBody>
      <dsp:txXfrm>
        <a:off x="940373" y="34705"/>
        <a:ext cx="1637847" cy="1115500"/>
      </dsp:txXfrm>
    </dsp:sp>
    <dsp:sp modelId="{4D6909CE-D530-4BD7-89F1-D4E504B435BD}">
      <dsp:nvSpPr>
        <dsp:cNvPr id="0" name=""/>
        <dsp:cNvSpPr/>
      </dsp:nvSpPr>
      <dsp:spPr>
        <a:xfrm>
          <a:off x="1927653" y="281416"/>
          <a:ext cx="2137775" cy="2137775"/>
        </a:xfrm>
        <a:prstGeom prst="pieWedg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Making Connections</a:t>
          </a:r>
          <a:endParaRPr lang="en-US" sz="1800" kern="1200" dirty="0"/>
        </a:p>
      </dsp:txBody>
      <dsp:txXfrm>
        <a:off x="2553793" y="907556"/>
        <a:ext cx="1511635" cy="1511635"/>
      </dsp:txXfrm>
    </dsp:sp>
    <dsp:sp modelId="{FEAAE62B-C350-4F62-A8FF-88F379868C1A}">
      <dsp:nvSpPr>
        <dsp:cNvPr id="0" name=""/>
        <dsp:cNvSpPr/>
      </dsp:nvSpPr>
      <dsp:spPr>
        <a:xfrm rot="5400000">
          <a:off x="4164171" y="281416"/>
          <a:ext cx="2137775" cy="2137775"/>
        </a:xfrm>
        <a:prstGeom prst="pieWedg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Application</a:t>
          </a:r>
          <a:endParaRPr lang="en-US" sz="1800" kern="1200" dirty="0"/>
        </a:p>
      </dsp:txBody>
      <dsp:txXfrm rot="-5400000">
        <a:off x="4164171" y="907556"/>
        <a:ext cx="1511635" cy="1511635"/>
      </dsp:txXfrm>
    </dsp:sp>
    <dsp:sp modelId="{54B09470-A9D6-4253-AE98-E941943597F7}">
      <dsp:nvSpPr>
        <dsp:cNvPr id="0" name=""/>
        <dsp:cNvSpPr/>
      </dsp:nvSpPr>
      <dsp:spPr>
        <a:xfrm rot="10800000">
          <a:off x="4164171" y="2517933"/>
          <a:ext cx="2137775" cy="2137775"/>
        </a:xfrm>
        <a:prstGeom prst="pieWedg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Feedback</a:t>
          </a:r>
          <a:endParaRPr lang="en-US" sz="1800" kern="1200" dirty="0"/>
        </a:p>
      </dsp:txBody>
      <dsp:txXfrm rot="10800000">
        <a:off x="4164171" y="2517933"/>
        <a:ext cx="1511635" cy="1511635"/>
      </dsp:txXfrm>
    </dsp:sp>
    <dsp:sp modelId="{E169EE78-F585-49FA-B866-081E6D4E0A74}">
      <dsp:nvSpPr>
        <dsp:cNvPr id="0" name=""/>
        <dsp:cNvSpPr/>
      </dsp:nvSpPr>
      <dsp:spPr>
        <a:xfrm rot="16200000">
          <a:off x="1927653" y="2517933"/>
          <a:ext cx="2137775" cy="2137775"/>
        </a:xfrm>
        <a:prstGeom prst="pieWedg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Refining</a:t>
          </a:r>
          <a:endParaRPr lang="en-US" sz="1800" kern="1200" dirty="0"/>
        </a:p>
      </dsp:txBody>
      <dsp:txXfrm rot="5400000">
        <a:off x="2553793" y="2517933"/>
        <a:ext cx="1511635" cy="1511635"/>
      </dsp:txXfrm>
    </dsp:sp>
    <dsp:sp modelId="{8092D1B4-54F3-445F-8ECB-CB4DEE8C7AA8}">
      <dsp:nvSpPr>
        <dsp:cNvPr id="0" name=""/>
        <dsp:cNvSpPr/>
      </dsp:nvSpPr>
      <dsp:spPr>
        <a:xfrm>
          <a:off x="3745749" y="2024221"/>
          <a:ext cx="738100" cy="641826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F06F4F-1E85-4B2C-A2EA-F28556D5A5F5}">
      <dsp:nvSpPr>
        <dsp:cNvPr id="0" name=""/>
        <dsp:cNvSpPr/>
      </dsp:nvSpPr>
      <dsp:spPr>
        <a:xfrm rot="10800000">
          <a:off x="3745749" y="2271077"/>
          <a:ext cx="738100" cy="641826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8C4FB4-0C21-425A-BD42-1B6246A6C836}">
      <dsp:nvSpPr>
        <dsp:cNvPr id="0" name=""/>
        <dsp:cNvSpPr/>
      </dsp:nvSpPr>
      <dsp:spPr>
        <a:xfrm>
          <a:off x="2411" y="1881078"/>
          <a:ext cx="2937420" cy="117496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Define Problem</a:t>
          </a:r>
          <a:endParaRPr lang="en-US" sz="2600" kern="1200" dirty="0"/>
        </a:p>
      </dsp:txBody>
      <dsp:txXfrm>
        <a:off x="589895" y="1881078"/>
        <a:ext cx="1762452" cy="1174968"/>
      </dsp:txXfrm>
    </dsp:sp>
    <dsp:sp modelId="{F2587408-07DB-4FAA-BFAC-44E074D1A280}">
      <dsp:nvSpPr>
        <dsp:cNvPr id="0" name=""/>
        <dsp:cNvSpPr/>
      </dsp:nvSpPr>
      <dsp:spPr>
        <a:xfrm>
          <a:off x="2646089" y="1881078"/>
          <a:ext cx="2937420" cy="1174968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What category would help?</a:t>
          </a:r>
          <a:endParaRPr lang="en-US" sz="2600" kern="1200" dirty="0"/>
        </a:p>
      </dsp:txBody>
      <dsp:txXfrm>
        <a:off x="3233573" y="1881078"/>
        <a:ext cx="1762452" cy="1174968"/>
      </dsp:txXfrm>
    </dsp:sp>
    <dsp:sp modelId="{D11D9714-2ED5-4CFD-9595-F0F40F292C41}">
      <dsp:nvSpPr>
        <dsp:cNvPr id="0" name=""/>
        <dsp:cNvSpPr/>
      </dsp:nvSpPr>
      <dsp:spPr>
        <a:xfrm>
          <a:off x="5289768" y="1881078"/>
          <a:ext cx="2937420" cy="1174968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Select tech from category</a:t>
          </a:r>
          <a:endParaRPr lang="en-US" sz="2600" kern="1200" dirty="0"/>
        </a:p>
      </dsp:txBody>
      <dsp:txXfrm>
        <a:off x="5877252" y="1881078"/>
        <a:ext cx="1762452" cy="117496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8C4FB4-0C21-425A-BD42-1B6246A6C836}">
      <dsp:nvSpPr>
        <dsp:cNvPr id="0" name=""/>
        <dsp:cNvSpPr/>
      </dsp:nvSpPr>
      <dsp:spPr>
        <a:xfrm>
          <a:off x="2411" y="1881078"/>
          <a:ext cx="2937420" cy="117496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Students can’t see procedure demo</a:t>
          </a:r>
          <a:endParaRPr lang="en-US" sz="2200" kern="1200" dirty="0"/>
        </a:p>
      </dsp:txBody>
      <dsp:txXfrm>
        <a:off x="589895" y="1881078"/>
        <a:ext cx="1762452" cy="1174968"/>
      </dsp:txXfrm>
    </dsp:sp>
    <dsp:sp modelId="{F2587408-07DB-4FAA-BFAC-44E074D1A280}">
      <dsp:nvSpPr>
        <dsp:cNvPr id="0" name=""/>
        <dsp:cNvSpPr/>
      </dsp:nvSpPr>
      <dsp:spPr>
        <a:xfrm>
          <a:off x="2646089" y="1881078"/>
          <a:ext cx="2937420" cy="1174968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Content delivery</a:t>
          </a:r>
          <a:endParaRPr lang="en-US" sz="2200" kern="1200" dirty="0"/>
        </a:p>
      </dsp:txBody>
      <dsp:txXfrm>
        <a:off x="3233573" y="1881078"/>
        <a:ext cx="1762452" cy="1174968"/>
      </dsp:txXfrm>
    </dsp:sp>
    <dsp:sp modelId="{D11D9714-2ED5-4CFD-9595-F0F40F292C41}">
      <dsp:nvSpPr>
        <dsp:cNvPr id="0" name=""/>
        <dsp:cNvSpPr/>
      </dsp:nvSpPr>
      <dsp:spPr>
        <a:xfrm>
          <a:off x="5289768" y="1881078"/>
          <a:ext cx="2937420" cy="1174968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On-demand video</a:t>
          </a:r>
          <a:endParaRPr lang="en-US" sz="2200" kern="1200" dirty="0"/>
        </a:p>
      </dsp:txBody>
      <dsp:txXfrm>
        <a:off x="5877252" y="1881078"/>
        <a:ext cx="1762452" cy="117496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8C4FB4-0C21-425A-BD42-1B6246A6C836}">
      <dsp:nvSpPr>
        <dsp:cNvPr id="0" name=""/>
        <dsp:cNvSpPr/>
      </dsp:nvSpPr>
      <dsp:spPr>
        <a:xfrm>
          <a:off x="2411" y="1881078"/>
          <a:ext cx="2937420" cy="117496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Bad oral path </a:t>
          </a:r>
          <a:r>
            <a:rPr lang="en-US" sz="2400" kern="1200" dirty="0" err="1" smtClean="0"/>
            <a:t>ddx</a:t>
          </a:r>
          <a:endParaRPr lang="en-US" sz="2400" kern="1200" dirty="0"/>
        </a:p>
      </dsp:txBody>
      <dsp:txXfrm>
        <a:off x="589895" y="1881078"/>
        <a:ext cx="1762452" cy="1174968"/>
      </dsp:txXfrm>
    </dsp:sp>
    <dsp:sp modelId="{F2587408-07DB-4FAA-BFAC-44E074D1A280}">
      <dsp:nvSpPr>
        <dsp:cNvPr id="0" name=""/>
        <dsp:cNvSpPr/>
      </dsp:nvSpPr>
      <dsp:spPr>
        <a:xfrm>
          <a:off x="2646089" y="1881078"/>
          <a:ext cx="2937420" cy="1174968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Engagement</a:t>
          </a:r>
          <a:endParaRPr lang="en-US" sz="2400" kern="1200" dirty="0"/>
        </a:p>
      </dsp:txBody>
      <dsp:txXfrm>
        <a:off x="3233573" y="1881078"/>
        <a:ext cx="1762452" cy="1174968"/>
      </dsp:txXfrm>
    </dsp:sp>
    <dsp:sp modelId="{D11D9714-2ED5-4CFD-9595-F0F40F292C41}">
      <dsp:nvSpPr>
        <dsp:cNvPr id="0" name=""/>
        <dsp:cNvSpPr/>
      </dsp:nvSpPr>
      <dsp:spPr>
        <a:xfrm>
          <a:off x="5289768" y="1881078"/>
          <a:ext cx="2937420" cy="1174968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Self-quiz with images and case info</a:t>
          </a:r>
          <a:endParaRPr lang="en-US" sz="2400" kern="1200" dirty="0"/>
        </a:p>
      </dsp:txBody>
      <dsp:txXfrm>
        <a:off x="5877252" y="1881078"/>
        <a:ext cx="1762452" cy="11749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65CBFC-918E-4C4B-BB83-925B9A9D8867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845924-F706-47FB-AE84-3E5618155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553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world of learning technologies</a:t>
            </a:r>
            <a:r>
              <a:rPr lang="en-US" baseline="0" dirty="0" smtClean="0"/>
              <a:t> contains more than MOOCs, and not all learning technologies are digital.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 can you categorize learning technologies?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45924-F706-47FB-AE84-3E5618155F4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41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“Online education” encompasses many clear technologies, but what about technologies that can be used</a:t>
            </a:r>
            <a:r>
              <a:rPr lang="en-US" baseline="0" dirty="0" smtClean="0"/>
              <a:t> for online and face-to-face courses?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45924-F706-47FB-AE84-3E5618155F4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133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That’s usually called “blended learning” – but again, many technologies and techniques are not exclusively</a:t>
            </a:r>
            <a:r>
              <a:rPr lang="en-US" baseline="0" dirty="0" smtClean="0"/>
              <a:t> part of that group.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45924-F706-47FB-AE84-3E5618155F4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893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Of course,</a:t>
            </a:r>
            <a:r>
              <a:rPr lang="en-US" baseline="0" dirty="0" smtClean="0"/>
              <a:t> you may just resort to making judgment calls about certain technologies – but since so much depends on implementation, no two educators will wholly agree on technologies that are perfectly useful or entirely junk.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45924-F706-47FB-AE84-3E5618155F4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658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Again and again, for decades, we see research that says the teaching approach is more important than the technology used</a:t>
            </a:r>
            <a:r>
              <a:rPr lang="en-US" baseline="0" dirty="0" smtClean="0"/>
              <a:t> to enable that approach.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45924-F706-47FB-AE84-3E5618155F4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679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we seek to understand technologies according to their instructional function, we</a:t>
            </a:r>
            <a:r>
              <a:rPr lang="en-US" baseline="0" dirty="0" smtClean="0"/>
              <a:t> can understand their potential much more quickly – or rule them out easily.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45924-F706-47FB-AE84-3E5618155F4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626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Lecture/test is mostly delivery and assessment. </a:t>
            </a:r>
          </a:p>
          <a:p>
            <a:r>
              <a:rPr lang="en-US" dirty="0" smtClean="0"/>
              <a:t>Engagement </a:t>
            </a:r>
            <a:r>
              <a:rPr lang="en-US" baseline="0" dirty="0" smtClean="0"/>
              <a:t>is where most deep learning happens. Assessment helps us figure out what students have learned.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45924-F706-47FB-AE84-3E5618155F4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50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Lecture/test is mostly delivery and assessment. </a:t>
            </a:r>
          </a:p>
          <a:p>
            <a:r>
              <a:rPr lang="en-US" dirty="0" smtClean="0"/>
              <a:t>Engagement </a:t>
            </a:r>
            <a:r>
              <a:rPr lang="en-US" baseline="0" dirty="0" smtClean="0"/>
              <a:t>is where most deep learning happens. Assessment helps us figure out what students have learned.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45924-F706-47FB-AE84-3E5618155F4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50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45924-F706-47FB-AE84-3E5618155F4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407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Almost all learning tech has analog and digital versions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45924-F706-47FB-AE84-3E5618155F4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933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 specific learning tech in each category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45924-F706-47FB-AE84-3E5618155F4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3449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What is “studying,” anyway? </a:t>
            </a:r>
            <a:r>
              <a:rPr lang="en-US" baseline="0" dirty="0" smtClean="0"/>
              <a:t>We know “good” learners are constantly processing as they listen and study – taking notes in their own words, asking and answering questions, running examples, connecting to other knowledge.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45924-F706-47FB-AE84-3E5618155F4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2662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“Engagement” is</a:t>
            </a:r>
            <a:r>
              <a:rPr lang="en-US" baseline="0" dirty="0" smtClean="0"/>
              <a:t> any activity that requires students to do something with information. Beyond listening; must apply, create, question, connect,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45924-F706-47FB-AE84-3E5618155F4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665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easiest thing for students to do is to ingest content</a:t>
            </a:r>
            <a:r>
              <a:rPr lang="en-US" baseline="0" dirty="0" smtClean="0"/>
              <a:t> – and they can do it without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45924-F706-47FB-AE84-3E5618155F4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5912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Just because you said it, doesn’t mean they learned</a:t>
            </a:r>
            <a:r>
              <a:rPr lang="en-US" baseline="0" dirty="0" smtClean="0"/>
              <a:t> it. You can get students to remember more – and be able to apply it more deeply – if you reduce content delivery and increase engagement.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45924-F706-47FB-AE84-3E5618155F4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124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Both work! Spiral is</a:t>
            </a:r>
            <a:r>
              <a:rPr lang="en-US" baseline="0" dirty="0" smtClean="0"/>
              <a:t> especially good for teaching interconnected concepts</a:t>
            </a:r>
          </a:p>
          <a:p>
            <a:r>
              <a:rPr lang="en-US" baseline="0" dirty="0" smtClean="0"/>
              <a:t>Keep in mind that a neophyte can only absorb so many nuances at once. If there’s a detail about blue triangle 3 that you can only understand if you also understand red square three, there’s no way a person who doesn’t understand the relationship between blue triangle and red square 2 will be able to understand, let alone remember, it.</a:t>
            </a:r>
          </a:p>
          <a:p>
            <a:r>
              <a:rPr lang="en-US" baseline="0" dirty="0" smtClean="0"/>
              <a:t>Especially useful for training tasks: both easy case/medium case/difficult case and how to do it/why to do it/discern whether to do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45924-F706-47FB-AE84-3E5618155F4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5658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There’s a lot of engagement in our curricula – but what happens</a:t>
            </a:r>
            <a:r>
              <a:rPr lang="en-US" baseline="0" dirty="0" smtClean="0"/>
              <a:t> between the lecture and the clinic? Students forget everything, or they never really understood how to apply the didactic knowledge in the first place.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45924-F706-47FB-AE84-3E5618155F4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7080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you’ve decided your course needs</a:t>
            </a:r>
            <a:r>
              <a:rPr lang="en-US" baseline="0" dirty="0" smtClean="0"/>
              <a:t> some help, and you’re wondering about incorporating some sort of technology to facilitate that. How do you choose?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45924-F706-47FB-AE84-3E5618155F49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050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276600"/>
            <a:ext cx="6858000" cy="16002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8CB74D53-2FEF-4A60-9AE1-CEF5DE13C6FA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C1B97EE6-2B92-4EA5-8137-55FBA1865E1B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124200"/>
            <a:ext cx="7315200" cy="180403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124200"/>
            <a:ext cx="228600" cy="180403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74D53-2FEF-4A60-9AE1-CEF5DE13C6FA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97EE6-2B92-4EA5-8137-55FBA1865E1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8CB74D53-2FEF-4A60-9AE1-CEF5DE13C6FA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C1B97EE6-2B92-4EA5-8137-55FBA1865E1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74D53-2FEF-4A60-9AE1-CEF5DE13C6FA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97EE6-2B92-4EA5-8137-55FBA1865E1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74D53-2FEF-4A60-9AE1-CEF5DE13C6FA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97EE6-2B92-4EA5-8137-55FBA1865E1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74D53-2FEF-4A60-9AE1-CEF5DE13C6FA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97EE6-2B92-4EA5-8137-55FBA1865E1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74D53-2FEF-4A60-9AE1-CEF5DE13C6FA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97EE6-2B92-4EA5-8137-55FBA1865E1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74D53-2FEF-4A60-9AE1-CEF5DE13C6FA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97EE6-2B92-4EA5-8137-55FBA1865E1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74D53-2FEF-4A60-9AE1-CEF5DE13C6FA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97EE6-2B92-4EA5-8137-55FBA1865E1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74D53-2FEF-4A60-9AE1-CEF5DE13C6FA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97EE6-2B92-4EA5-8137-55FBA1865E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74D53-2FEF-4A60-9AE1-CEF5DE13C6FA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97EE6-2B92-4EA5-8137-55FBA1865E1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792303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CB74D53-2FEF-4A60-9AE1-CEF5DE13C6FA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1B97EE6-2B92-4EA5-8137-55FBA1865E1B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9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notesSlide" Target="../notesSlides/notesSlide10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notesSlide" Target="../notesSlides/notesSlide11.xml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notesSlide" Target="../notesSlides/notesSlide12.xml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notesSlide" Target="../notesSlides/notesSlide13.xml"/><Relationship Id="rId7" Type="http://schemas.openxmlformats.org/officeDocument/2006/relationships/diagramColors" Target="../diagrams/colors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7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chart" Target="../charts/char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1.xml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chart" Target="../charts/char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124200"/>
            <a:ext cx="6858000" cy="1752600"/>
          </a:xfrm>
        </p:spPr>
        <p:txBody>
          <a:bodyPr>
            <a:normAutofit/>
          </a:bodyPr>
          <a:lstStyle/>
          <a:p>
            <a:r>
              <a:rPr lang="en-US" dirty="0"/>
              <a:t>Leveraging three types of instructional technologies to maximize student learning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Emily Springfield, MS Ed, University of Michigan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402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Learn to categorize learning technologies by function</a:t>
            </a:r>
          </a:p>
          <a:p>
            <a:r>
              <a:rPr lang="en-US" dirty="0" smtClean="0"/>
              <a:t>Learn which function promotes the most student learning</a:t>
            </a:r>
          </a:p>
          <a:p>
            <a:r>
              <a:rPr lang="en-US" dirty="0" smtClean="0"/>
              <a:t>Learn a process for quickly determining they type of technology would meet your specific course needs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635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Sense of Learning Technologies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does it do?</a:t>
            </a:r>
          </a:p>
          <a:p>
            <a:r>
              <a:rPr lang="en-US" dirty="0" smtClean="0"/>
              <a:t>How is it different?</a:t>
            </a:r>
          </a:p>
          <a:p>
            <a:r>
              <a:rPr lang="en-US" dirty="0" smtClean="0"/>
              <a:t>What are the other options?</a:t>
            </a:r>
          </a:p>
          <a:p>
            <a:r>
              <a:rPr lang="en-US" dirty="0" smtClean="0"/>
              <a:t>Is it worth the time and money?</a:t>
            </a:r>
          </a:p>
          <a:p>
            <a:endParaRPr lang="en-US" dirty="0" smtClean="0"/>
          </a:p>
          <a:p>
            <a:r>
              <a:rPr lang="en-US" dirty="0" smtClean="0"/>
              <a:t>Is it a good choice for me?</a:t>
            </a:r>
            <a:endParaRPr lang="en-US" dirty="0"/>
          </a:p>
        </p:txBody>
      </p:sp>
      <p:pic>
        <p:nvPicPr>
          <p:cNvPr id="12" name="Picture 6" descr="C:\Users\espring\AppData\Local\Microsoft\Windows\Temporary Internet Files\Content.IE5\12G5E1JI\MC900439254[1].jpg"/>
          <p:cNvPicPr>
            <a:picLocks noGrp="1" noChangeAspect="1" noChangeArrowheads="1"/>
          </p:cNvPicPr>
          <p:nvPr>
            <p:ph sz="quarter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8" t="8627" r="10019" b="10925"/>
          <a:stretch/>
        </p:blipFill>
        <p:spPr bwMode="auto">
          <a:xfrm>
            <a:off x="4632325" y="1702021"/>
            <a:ext cx="4041775" cy="396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09455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target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New technologies</a:t>
            </a:r>
          </a:p>
          <a:p>
            <a:r>
              <a:rPr lang="en-US" dirty="0" smtClean="0"/>
              <a:t>Updates</a:t>
            </a:r>
          </a:p>
          <a:p>
            <a:r>
              <a:rPr lang="en-US" dirty="0" smtClean="0"/>
              <a:t>New tricks for old dogs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Instead: learn a schema for quickly understanding new technologies</a:t>
            </a:r>
            <a:endParaRPr lang="en-US" dirty="0"/>
          </a:p>
        </p:txBody>
      </p:sp>
      <p:pic>
        <p:nvPicPr>
          <p:cNvPr id="6" name="Picture 2" descr="C:\Users\espring\AppData\Local\Microsoft\Windows\Temporary Internet Files\Content.IE5\B3IWYQDD\MC900439610[1]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65661"/>
            <a:ext cx="4041775" cy="4444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4648200" y="3962400"/>
            <a:ext cx="4114800" cy="1524000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876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Learning Technologies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851517" y="2209800"/>
            <a:ext cx="997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MOOCs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950697" y="3297933"/>
            <a:ext cx="9685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Online</a:t>
            </a:r>
          </a:p>
          <a:p>
            <a:pPr algn="ctr"/>
            <a:r>
              <a:rPr lang="en-US" dirty="0" smtClean="0"/>
              <a:t>Courses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0" y="1840468"/>
            <a:ext cx="9781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Blended</a:t>
            </a:r>
          </a:p>
          <a:p>
            <a:pPr algn="ctr"/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744510" y="3258234"/>
            <a:ext cx="12785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Flipped</a:t>
            </a:r>
          </a:p>
          <a:p>
            <a:pPr algn="ctr"/>
            <a:r>
              <a:rPr lang="en-US" dirty="0" smtClean="0"/>
              <a:t>Classrooms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083988" y="4876800"/>
            <a:ext cx="1159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Digital</a:t>
            </a:r>
          </a:p>
          <a:p>
            <a:pPr algn="ctr"/>
            <a:r>
              <a:rPr lang="en-US" dirty="0" smtClean="0"/>
              <a:t>Textbooks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164058" y="4265780"/>
            <a:ext cx="8194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Online</a:t>
            </a:r>
          </a:p>
          <a:p>
            <a:pPr algn="ctr"/>
            <a:r>
              <a:rPr lang="en-US" dirty="0" smtClean="0"/>
              <a:t>Video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731776" y="3141145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LMS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328059" y="2579132"/>
            <a:ext cx="11198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Electronic</a:t>
            </a:r>
          </a:p>
          <a:p>
            <a:pPr algn="ctr"/>
            <a:r>
              <a:rPr lang="en-US" dirty="0" smtClean="0"/>
              <a:t>Reserves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046480" y="2071300"/>
            <a:ext cx="8297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Online</a:t>
            </a:r>
          </a:p>
          <a:p>
            <a:pPr algn="ctr"/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469413" y="1519160"/>
            <a:ext cx="12055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 smtClean="0"/>
              <a:t>ePortfolios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312153" y="4219613"/>
            <a:ext cx="1917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Videoconferencing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90459" y="3691788"/>
            <a:ext cx="7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Wikis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301391" y="5029200"/>
            <a:ext cx="678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Blogs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11174" y="4971739"/>
            <a:ext cx="9766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Web 2.0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7112464" y="5156405"/>
            <a:ext cx="125066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Open </a:t>
            </a:r>
          </a:p>
          <a:p>
            <a:pPr algn="ctr"/>
            <a:r>
              <a:rPr lang="en-US" dirty="0" smtClean="0"/>
              <a:t>Educational</a:t>
            </a:r>
          </a:p>
          <a:p>
            <a:pPr algn="ctr"/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4137920" y="2407475"/>
            <a:ext cx="9456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Clickers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7384973" y="2931428"/>
            <a:ext cx="9781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Mobile</a:t>
            </a:r>
          </a:p>
          <a:p>
            <a:pPr algn="ctr"/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4086567" y="1380660"/>
            <a:ext cx="1188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The Cloud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383676" y="5710403"/>
            <a:ext cx="8258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Badges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3668570" y="5618070"/>
            <a:ext cx="12506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Educational</a:t>
            </a:r>
          </a:p>
          <a:p>
            <a:pPr algn="ctr"/>
            <a:r>
              <a:rPr lang="en-US" dirty="0" smtClean="0"/>
              <a:t>Gaming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786170" y="5523131"/>
            <a:ext cx="65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iPads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3448372" y="4124940"/>
            <a:ext cx="13790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University of</a:t>
            </a:r>
          </a:p>
          <a:p>
            <a:pPr algn="ctr"/>
            <a:r>
              <a:rPr lang="en-US" dirty="0" smtClean="0"/>
              <a:t>Phoenix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343506" y="1978967"/>
            <a:ext cx="1046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Textbooks</a:t>
            </a:r>
            <a:endParaRPr lang="en-US" i="1" dirty="0"/>
          </a:p>
        </p:txBody>
      </p:sp>
      <p:sp>
        <p:nvSpPr>
          <p:cNvPr id="27" name="Rectangle 26"/>
          <p:cNvSpPr/>
          <p:nvPr/>
        </p:nvSpPr>
        <p:spPr>
          <a:xfrm>
            <a:off x="1716181" y="3396733"/>
            <a:ext cx="895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Lectures</a:t>
            </a:r>
            <a:endParaRPr lang="en-US" i="1" dirty="0"/>
          </a:p>
        </p:txBody>
      </p:sp>
      <p:sp>
        <p:nvSpPr>
          <p:cNvPr id="28" name="Rectangle 27"/>
          <p:cNvSpPr/>
          <p:nvPr/>
        </p:nvSpPr>
        <p:spPr>
          <a:xfrm>
            <a:off x="6950392" y="1387203"/>
            <a:ext cx="580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Labs</a:t>
            </a:r>
            <a:endParaRPr lang="en-US" i="1" dirty="0"/>
          </a:p>
        </p:txBody>
      </p:sp>
      <p:sp>
        <p:nvSpPr>
          <p:cNvPr id="29" name="Rectangle 28"/>
          <p:cNvSpPr/>
          <p:nvPr/>
        </p:nvSpPr>
        <p:spPr>
          <a:xfrm>
            <a:off x="5598821" y="2596077"/>
            <a:ext cx="607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Tests</a:t>
            </a:r>
            <a:endParaRPr lang="en-US" i="1" dirty="0"/>
          </a:p>
        </p:txBody>
      </p:sp>
      <p:sp>
        <p:nvSpPr>
          <p:cNvPr id="30" name="Rectangle 29"/>
          <p:cNvSpPr/>
          <p:nvPr/>
        </p:nvSpPr>
        <p:spPr>
          <a:xfrm>
            <a:off x="5824527" y="5756569"/>
            <a:ext cx="763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Papers</a:t>
            </a:r>
            <a:endParaRPr lang="en-US" i="1" dirty="0"/>
          </a:p>
        </p:txBody>
      </p:sp>
      <p:sp>
        <p:nvSpPr>
          <p:cNvPr id="31" name="Rectangle 30"/>
          <p:cNvSpPr/>
          <p:nvPr/>
        </p:nvSpPr>
        <p:spPr>
          <a:xfrm>
            <a:off x="156688" y="4219613"/>
            <a:ext cx="1452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Problem-based</a:t>
            </a:r>
          </a:p>
          <a:p>
            <a:pPr algn="ctr"/>
            <a:r>
              <a:rPr lang="en-US" i="1" dirty="0" smtClean="0"/>
              <a:t>learning</a:t>
            </a:r>
            <a:endParaRPr lang="en-US" i="1" dirty="0"/>
          </a:p>
        </p:txBody>
      </p:sp>
      <p:sp>
        <p:nvSpPr>
          <p:cNvPr id="32" name="Rectangle 31"/>
          <p:cNvSpPr/>
          <p:nvPr/>
        </p:nvSpPr>
        <p:spPr>
          <a:xfrm>
            <a:off x="859614" y="448270"/>
            <a:ext cx="7473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X</a:t>
            </a:r>
            <a:endParaRPr lang="en-US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7325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00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50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0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9500"/>
                            </p:stCondLst>
                            <p:childTnLst>
                              <p:par>
                                <p:cTn id="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000"/>
                            </p:stCondLst>
                            <p:childTnLst>
                              <p:par>
                                <p:cTn id="14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500"/>
                            </p:stCondLst>
                            <p:childTnLst>
                              <p:par>
                                <p:cTn id="15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00"/>
                            </p:stCondLst>
                            <p:childTnLst>
                              <p:par>
                                <p:cTn id="15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500"/>
                            </p:stCondLst>
                            <p:childTnLst>
                              <p:par>
                                <p:cTn id="16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3000"/>
                            </p:stCondLst>
                            <p:childTnLst>
                              <p:par>
                                <p:cTn id="16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“Online Education”?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851517" y="2209800"/>
            <a:ext cx="997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MOOCs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950697" y="3297933"/>
            <a:ext cx="9685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Online</a:t>
            </a:r>
          </a:p>
          <a:p>
            <a:pPr algn="ctr"/>
            <a:r>
              <a:rPr lang="en-US" dirty="0" smtClean="0"/>
              <a:t>Courses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0" y="1840468"/>
            <a:ext cx="9781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Blended</a:t>
            </a:r>
          </a:p>
          <a:p>
            <a:pPr algn="ctr"/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744510" y="3258234"/>
            <a:ext cx="12785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Flipped</a:t>
            </a:r>
          </a:p>
          <a:p>
            <a:pPr algn="ctr"/>
            <a:r>
              <a:rPr lang="en-US" dirty="0" smtClean="0"/>
              <a:t>Classrooms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083988" y="4876800"/>
            <a:ext cx="1159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Digital</a:t>
            </a:r>
          </a:p>
          <a:p>
            <a:pPr algn="ctr"/>
            <a:r>
              <a:rPr lang="en-US" dirty="0" smtClean="0"/>
              <a:t>Textbooks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164058" y="4265780"/>
            <a:ext cx="8194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Online</a:t>
            </a:r>
          </a:p>
          <a:p>
            <a:pPr algn="ctr"/>
            <a:r>
              <a:rPr lang="en-US" dirty="0" smtClean="0"/>
              <a:t>Video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731776" y="3141145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LMS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328059" y="2579132"/>
            <a:ext cx="11198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Electronic</a:t>
            </a:r>
          </a:p>
          <a:p>
            <a:pPr algn="ctr"/>
            <a:r>
              <a:rPr lang="en-US" dirty="0" smtClean="0"/>
              <a:t>Reserves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046480" y="2071300"/>
            <a:ext cx="8297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Online</a:t>
            </a:r>
          </a:p>
          <a:p>
            <a:pPr algn="ctr"/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469413" y="1519160"/>
            <a:ext cx="12055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/>
              <a:t>ePortfolios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312153" y="4219613"/>
            <a:ext cx="1917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Videoconferencing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90459" y="3691788"/>
            <a:ext cx="7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Wikis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301391" y="5029200"/>
            <a:ext cx="678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Blogs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11174" y="4971739"/>
            <a:ext cx="9766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Web 2.0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7112464" y="5156405"/>
            <a:ext cx="125066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Open </a:t>
            </a:r>
          </a:p>
          <a:p>
            <a:pPr algn="ctr"/>
            <a:r>
              <a:rPr lang="en-US" dirty="0" smtClean="0"/>
              <a:t>Educational</a:t>
            </a:r>
          </a:p>
          <a:p>
            <a:pPr algn="ctr"/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4137920" y="2407475"/>
            <a:ext cx="9456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Clickers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7384973" y="2931428"/>
            <a:ext cx="9781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Mobile</a:t>
            </a:r>
          </a:p>
          <a:p>
            <a:pPr algn="ctr"/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4086567" y="1380660"/>
            <a:ext cx="1188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The Cloud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383676" y="5710403"/>
            <a:ext cx="8258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Badges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3668570" y="5618070"/>
            <a:ext cx="12506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Educational</a:t>
            </a:r>
          </a:p>
          <a:p>
            <a:pPr algn="ctr"/>
            <a:r>
              <a:rPr lang="en-US" dirty="0" smtClean="0"/>
              <a:t>Gaming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786170" y="5523131"/>
            <a:ext cx="65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iPads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3448372" y="4124940"/>
            <a:ext cx="13790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University of</a:t>
            </a:r>
          </a:p>
          <a:p>
            <a:pPr algn="ctr"/>
            <a:r>
              <a:rPr lang="en-US" dirty="0" smtClean="0"/>
              <a:t>Phoenix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343506" y="1978967"/>
            <a:ext cx="1046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Textbooks</a:t>
            </a:r>
            <a:endParaRPr lang="en-US" i="1" dirty="0"/>
          </a:p>
        </p:txBody>
      </p:sp>
      <p:sp>
        <p:nvSpPr>
          <p:cNvPr id="27" name="Rectangle 26"/>
          <p:cNvSpPr/>
          <p:nvPr/>
        </p:nvSpPr>
        <p:spPr>
          <a:xfrm>
            <a:off x="1716181" y="3396733"/>
            <a:ext cx="895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Lectures</a:t>
            </a:r>
            <a:endParaRPr lang="en-US" i="1" dirty="0"/>
          </a:p>
        </p:txBody>
      </p:sp>
      <p:sp>
        <p:nvSpPr>
          <p:cNvPr id="28" name="Rectangle 27"/>
          <p:cNvSpPr/>
          <p:nvPr/>
        </p:nvSpPr>
        <p:spPr>
          <a:xfrm>
            <a:off x="6950392" y="1387203"/>
            <a:ext cx="580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Labs</a:t>
            </a:r>
            <a:endParaRPr lang="en-US" i="1" dirty="0"/>
          </a:p>
        </p:txBody>
      </p:sp>
      <p:sp>
        <p:nvSpPr>
          <p:cNvPr id="29" name="Rectangle 28"/>
          <p:cNvSpPr/>
          <p:nvPr/>
        </p:nvSpPr>
        <p:spPr>
          <a:xfrm>
            <a:off x="5598821" y="2596077"/>
            <a:ext cx="607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Tests</a:t>
            </a:r>
            <a:endParaRPr lang="en-US" i="1" dirty="0"/>
          </a:p>
        </p:txBody>
      </p:sp>
      <p:sp>
        <p:nvSpPr>
          <p:cNvPr id="30" name="Rectangle 29"/>
          <p:cNvSpPr/>
          <p:nvPr/>
        </p:nvSpPr>
        <p:spPr>
          <a:xfrm>
            <a:off x="5824527" y="5756569"/>
            <a:ext cx="763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Papers</a:t>
            </a:r>
            <a:endParaRPr lang="en-US" i="1" dirty="0"/>
          </a:p>
        </p:txBody>
      </p:sp>
      <p:sp>
        <p:nvSpPr>
          <p:cNvPr id="31" name="Rectangle 30"/>
          <p:cNvSpPr/>
          <p:nvPr/>
        </p:nvSpPr>
        <p:spPr>
          <a:xfrm>
            <a:off x="156688" y="4219613"/>
            <a:ext cx="1452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Problem-based</a:t>
            </a:r>
          </a:p>
          <a:p>
            <a:pPr algn="ctr"/>
            <a:r>
              <a:rPr lang="en-US" i="1" dirty="0" smtClean="0"/>
              <a:t>learning</a:t>
            </a:r>
            <a:endParaRPr lang="en-US" i="1" dirty="0"/>
          </a:p>
        </p:txBody>
      </p:sp>
      <p:sp>
        <p:nvSpPr>
          <p:cNvPr id="19" name="Rounded Rectangle 18"/>
          <p:cNvSpPr/>
          <p:nvPr/>
        </p:nvSpPr>
        <p:spPr>
          <a:xfrm>
            <a:off x="2731776" y="2071300"/>
            <a:ext cx="1218921" cy="646331"/>
          </a:xfrm>
          <a:prstGeom prst="roundRect">
            <a:avLst/>
          </a:prstGeom>
          <a:noFill/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3848906" y="3308854"/>
            <a:ext cx="1218921" cy="646331"/>
          </a:xfrm>
          <a:prstGeom prst="roundRect">
            <a:avLst/>
          </a:prstGeom>
          <a:noFill/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544238" y="3553288"/>
            <a:ext cx="1218921" cy="646331"/>
          </a:xfrm>
          <a:prstGeom prst="roundRect">
            <a:avLst/>
          </a:prstGeom>
          <a:noFill/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001280" y="1242160"/>
            <a:ext cx="1218921" cy="646331"/>
          </a:xfrm>
          <a:prstGeom prst="roundRect">
            <a:avLst/>
          </a:prstGeom>
          <a:noFill/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6166052" y="4081113"/>
            <a:ext cx="2197074" cy="646331"/>
          </a:xfrm>
          <a:prstGeom prst="roundRect">
            <a:avLst/>
          </a:prstGeom>
          <a:noFill/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7264588" y="2931428"/>
            <a:ext cx="1218921" cy="646331"/>
          </a:xfrm>
          <a:prstGeom prst="roundRect">
            <a:avLst/>
          </a:prstGeom>
          <a:noFill/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3391819" y="4124940"/>
            <a:ext cx="1527413" cy="646331"/>
          </a:xfrm>
          <a:prstGeom prst="roundRect">
            <a:avLst/>
          </a:prstGeom>
          <a:noFill/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1695403" y="2407475"/>
            <a:ext cx="4443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en-US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351609" y="4127280"/>
            <a:ext cx="4443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en-US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531000" y="5199965"/>
            <a:ext cx="4443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en-US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3502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  <p:bldP spid="41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“Blended Learning”?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851517" y="2209800"/>
            <a:ext cx="997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MOOCs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950697" y="3297933"/>
            <a:ext cx="9685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Online</a:t>
            </a:r>
          </a:p>
          <a:p>
            <a:pPr algn="ctr"/>
            <a:r>
              <a:rPr lang="en-US" dirty="0" smtClean="0"/>
              <a:t>Courses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0" y="1840468"/>
            <a:ext cx="9781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Blended</a:t>
            </a:r>
          </a:p>
          <a:p>
            <a:pPr algn="ctr"/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744510" y="3258234"/>
            <a:ext cx="12785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Flipped</a:t>
            </a:r>
          </a:p>
          <a:p>
            <a:pPr algn="ctr"/>
            <a:r>
              <a:rPr lang="en-US" dirty="0" smtClean="0"/>
              <a:t>Classrooms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083988" y="4876800"/>
            <a:ext cx="1159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Digital</a:t>
            </a:r>
          </a:p>
          <a:p>
            <a:pPr algn="ctr"/>
            <a:r>
              <a:rPr lang="en-US" dirty="0" smtClean="0"/>
              <a:t>Textbooks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164058" y="4265780"/>
            <a:ext cx="8194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Online</a:t>
            </a:r>
          </a:p>
          <a:p>
            <a:pPr algn="ctr"/>
            <a:r>
              <a:rPr lang="en-US" dirty="0" smtClean="0"/>
              <a:t>Video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731776" y="3141145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LMS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328059" y="2579132"/>
            <a:ext cx="11198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Electronic</a:t>
            </a:r>
          </a:p>
          <a:p>
            <a:pPr algn="ctr"/>
            <a:r>
              <a:rPr lang="en-US" dirty="0" smtClean="0"/>
              <a:t>Reserves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046480" y="2071300"/>
            <a:ext cx="8297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Online</a:t>
            </a:r>
          </a:p>
          <a:p>
            <a:pPr algn="ctr"/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469413" y="1519160"/>
            <a:ext cx="12055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 smtClean="0"/>
              <a:t>ePortfolios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312153" y="4219613"/>
            <a:ext cx="1917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Videoconferencing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90459" y="3691788"/>
            <a:ext cx="7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Wikis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301391" y="5029200"/>
            <a:ext cx="678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Blogs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11174" y="4971739"/>
            <a:ext cx="9766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Web 2.0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7112464" y="5156405"/>
            <a:ext cx="125066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Open </a:t>
            </a:r>
          </a:p>
          <a:p>
            <a:pPr algn="ctr"/>
            <a:r>
              <a:rPr lang="en-US" dirty="0" smtClean="0"/>
              <a:t>Educational</a:t>
            </a:r>
          </a:p>
          <a:p>
            <a:pPr algn="ctr"/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4137920" y="2407475"/>
            <a:ext cx="9456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Clickers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7384973" y="2931428"/>
            <a:ext cx="9781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Mobile</a:t>
            </a:r>
          </a:p>
          <a:p>
            <a:pPr algn="ctr"/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4086567" y="1380660"/>
            <a:ext cx="1188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The Cloud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383676" y="5710403"/>
            <a:ext cx="8258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Badges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3668570" y="5618070"/>
            <a:ext cx="12506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Educational</a:t>
            </a:r>
          </a:p>
          <a:p>
            <a:pPr algn="ctr"/>
            <a:r>
              <a:rPr lang="en-US" dirty="0" smtClean="0"/>
              <a:t>Gaming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786170" y="5523131"/>
            <a:ext cx="65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iPads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3448372" y="4124940"/>
            <a:ext cx="13790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University of</a:t>
            </a:r>
          </a:p>
          <a:p>
            <a:pPr algn="ctr"/>
            <a:r>
              <a:rPr lang="en-US" dirty="0" smtClean="0"/>
              <a:t>Phoenix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343506" y="1978967"/>
            <a:ext cx="1046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Textbooks</a:t>
            </a:r>
            <a:endParaRPr lang="en-US" i="1" dirty="0"/>
          </a:p>
        </p:txBody>
      </p:sp>
      <p:sp>
        <p:nvSpPr>
          <p:cNvPr id="27" name="Rectangle 26"/>
          <p:cNvSpPr/>
          <p:nvPr/>
        </p:nvSpPr>
        <p:spPr>
          <a:xfrm>
            <a:off x="1716181" y="3396733"/>
            <a:ext cx="895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Lectures</a:t>
            </a:r>
            <a:endParaRPr lang="en-US" i="1" dirty="0"/>
          </a:p>
        </p:txBody>
      </p:sp>
      <p:sp>
        <p:nvSpPr>
          <p:cNvPr id="28" name="Rectangle 27"/>
          <p:cNvSpPr/>
          <p:nvPr/>
        </p:nvSpPr>
        <p:spPr>
          <a:xfrm>
            <a:off x="6950392" y="1387203"/>
            <a:ext cx="580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Labs</a:t>
            </a:r>
            <a:endParaRPr lang="en-US" i="1" dirty="0"/>
          </a:p>
        </p:txBody>
      </p:sp>
      <p:sp>
        <p:nvSpPr>
          <p:cNvPr id="29" name="Rectangle 28"/>
          <p:cNvSpPr/>
          <p:nvPr/>
        </p:nvSpPr>
        <p:spPr>
          <a:xfrm>
            <a:off x="5598821" y="2596077"/>
            <a:ext cx="607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Tests</a:t>
            </a:r>
            <a:endParaRPr lang="en-US" i="1" dirty="0"/>
          </a:p>
        </p:txBody>
      </p:sp>
      <p:sp>
        <p:nvSpPr>
          <p:cNvPr id="30" name="Rectangle 29"/>
          <p:cNvSpPr/>
          <p:nvPr/>
        </p:nvSpPr>
        <p:spPr>
          <a:xfrm>
            <a:off x="5824527" y="5756569"/>
            <a:ext cx="763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Papers</a:t>
            </a:r>
            <a:endParaRPr lang="en-US" i="1" dirty="0"/>
          </a:p>
        </p:txBody>
      </p:sp>
      <p:sp>
        <p:nvSpPr>
          <p:cNvPr id="31" name="Rectangle 30"/>
          <p:cNvSpPr/>
          <p:nvPr/>
        </p:nvSpPr>
        <p:spPr>
          <a:xfrm>
            <a:off x="156688" y="4219613"/>
            <a:ext cx="1452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Problem-based</a:t>
            </a:r>
          </a:p>
          <a:p>
            <a:pPr algn="ctr"/>
            <a:r>
              <a:rPr lang="en-US" i="1" dirty="0" smtClean="0"/>
              <a:t>learning</a:t>
            </a:r>
            <a:endParaRPr lang="en-US" i="1" dirty="0"/>
          </a:p>
        </p:txBody>
      </p:sp>
      <p:sp>
        <p:nvSpPr>
          <p:cNvPr id="19" name="Rounded Rectangle 18"/>
          <p:cNvSpPr/>
          <p:nvPr/>
        </p:nvSpPr>
        <p:spPr>
          <a:xfrm>
            <a:off x="1425215" y="1433369"/>
            <a:ext cx="1218921" cy="646331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2421665" y="3002645"/>
            <a:ext cx="1218921" cy="646331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5181879" y="1840467"/>
            <a:ext cx="1218921" cy="646331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001280" y="1242160"/>
            <a:ext cx="1218921" cy="646331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5663953" y="3258233"/>
            <a:ext cx="1401731" cy="646331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6851876" y="2071299"/>
            <a:ext cx="1218921" cy="646331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4900248" y="4912111"/>
            <a:ext cx="1527413" cy="646331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7023066" y="5156405"/>
            <a:ext cx="1340060" cy="969496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4001280" y="2293021"/>
            <a:ext cx="1218921" cy="646331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1554599" y="5384631"/>
            <a:ext cx="1218921" cy="646331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4236288" y="3159433"/>
            <a:ext cx="4443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en-US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041325" y="5479570"/>
            <a:ext cx="4443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en-US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41989" y="4059042"/>
            <a:ext cx="4443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en-US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5697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“Useful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C00000"/>
                </a:solidFill>
              </a:rPr>
              <a:t>Junk”?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51517" y="2209800"/>
            <a:ext cx="997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MOOCs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950697" y="3297933"/>
            <a:ext cx="9685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Online</a:t>
            </a:r>
          </a:p>
          <a:p>
            <a:pPr algn="ctr"/>
            <a:r>
              <a:rPr lang="en-US" dirty="0" smtClean="0"/>
              <a:t>Courses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0" y="1840468"/>
            <a:ext cx="9781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Blended</a:t>
            </a:r>
          </a:p>
          <a:p>
            <a:pPr algn="ctr"/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744510" y="3258234"/>
            <a:ext cx="12785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Flipped</a:t>
            </a:r>
          </a:p>
          <a:p>
            <a:pPr algn="ctr"/>
            <a:r>
              <a:rPr lang="en-US" dirty="0" smtClean="0"/>
              <a:t>Classrooms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083988" y="4876800"/>
            <a:ext cx="1159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Digital</a:t>
            </a:r>
          </a:p>
          <a:p>
            <a:pPr algn="ctr"/>
            <a:r>
              <a:rPr lang="en-US" dirty="0" smtClean="0"/>
              <a:t>Textbooks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164058" y="4265780"/>
            <a:ext cx="8194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Online</a:t>
            </a:r>
          </a:p>
          <a:p>
            <a:pPr algn="ctr"/>
            <a:r>
              <a:rPr lang="en-US" dirty="0" smtClean="0"/>
              <a:t>Video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731776" y="3141145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LMS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328059" y="2579132"/>
            <a:ext cx="11198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Electronic</a:t>
            </a:r>
          </a:p>
          <a:p>
            <a:pPr algn="ctr"/>
            <a:r>
              <a:rPr lang="en-US" dirty="0" smtClean="0"/>
              <a:t>Reserves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046480" y="2071300"/>
            <a:ext cx="8297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Online</a:t>
            </a:r>
          </a:p>
          <a:p>
            <a:pPr algn="ctr"/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469413" y="1519160"/>
            <a:ext cx="12055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 smtClean="0"/>
              <a:t>ePortfolios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312153" y="4219613"/>
            <a:ext cx="1917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Videoconferencing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90459" y="3691788"/>
            <a:ext cx="7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Wikis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301391" y="5029200"/>
            <a:ext cx="678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Blogs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11174" y="4971739"/>
            <a:ext cx="9766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Web 2.0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7112464" y="5156405"/>
            <a:ext cx="125066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Open </a:t>
            </a:r>
          </a:p>
          <a:p>
            <a:pPr algn="ctr"/>
            <a:r>
              <a:rPr lang="en-US" dirty="0" smtClean="0"/>
              <a:t>Educational</a:t>
            </a:r>
          </a:p>
          <a:p>
            <a:pPr algn="ctr"/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4137920" y="2407475"/>
            <a:ext cx="9456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Clickers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7384973" y="2931428"/>
            <a:ext cx="9781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Mobile</a:t>
            </a:r>
          </a:p>
          <a:p>
            <a:pPr algn="ctr"/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4086567" y="1380660"/>
            <a:ext cx="1188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The Cloud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383676" y="5710403"/>
            <a:ext cx="8258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Badges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3668570" y="5618070"/>
            <a:ext cx="12506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Educational</a:t>
            </a:r>
          </a:p>
          <a:p>
            <a:pPr algn="ctr"/>
            <a:r>
              <a:rPr lang="en-US" dirty="0" smtClean="0"/>
              <a:t>Gaming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786170" y="5523131"/>
            <a:ext cx="65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iPads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3448372" y="4124940"/>
            <a:ext cx="13790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University of</a:t>
            </a:r>
          </a:p>
          <a:p>
            <a:pPr algn="ctr"/>
            <a:r>
              <a:rPr lang="en-US" dirty="0" smtClean="0"/>
              <a:t>Phoenix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343506" y="1978967"/>
            <a:ext cx="1046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Textbooks</a:t>
            </a:r>
            <a:endParaRPr lang="en-US" i="1" dirty="0"/>
          </a:p>
        </p:txBody>
      </p:sp>
      <p:sp>
        <p:nvSpPr>
          <p:cNvPr id="27" name="Rectangle 26"/>
          <p:cNvSpPr/>
          <p:nvPr/>
        </p:nvSpPr>
        <p:spPr>
          <a:xfrm>
            <a:off x="1716181" y="3396733"/>
            <a:ext cx="895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Lectures</a:t>
            </a:r>
            <a:endParaRPr lang="en-US" i="1" dirty="0"/>
          </a:p>
        </p:txBody>
      </p:sp>
      <p:sp>
        <p:nvSpPr>
          <p:cNvPr id="28" name="Rectangle 27"/>
          <p:cNvSpPr/>
          <p:nvPr/>
        </p:nvSpPr>
        <p:spPr>
          <a:xfrm>
            <a:off x="6950392" y="1387203"/>
            <a:ext cx="580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Labs</a:t>
            </a:r>
            <a:endParaRPr lang="en-US" i="1" dirty="0"/>
          </a:p>
        </p:txBody>
      </p:sp>
      <p:sp>
        <p:nvSpPr>
          <p:cNvPr id="29" name="Rectangle 28"/>
          <p:cNvSpPr/>
          <p:nvPr/>
        </p:nvSpPr>
        <p:spPr>
          <a:xfrm>
            <a:off x="5598821" y="2596077"/>
            <a:ext cx="607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Tests</a:t>
            </a:r>
            <a:endParaRPr lang="en-US" i="1" dirty="0"/>
          </a:p>
        </p:txBody>
      </p:sp>
      <p:sp>
        <p:nvSpPr>
          <p:cNvPr id="30" name="Rectangle 29"/>
          <p:cNvSpPr/>
          <p:nvPr/>
        </p:nvSpPr>
        <p:spPr>
          <a:xfrm>
            <a:off x="5824527" y="5756569"/>
            <a:ext cx="763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Papers</a:t>
            </a:r>
            <a:endParaRPr lang="en-US" i="1" dirty="0"/>
          </a:p>
        </p:txBody>
      </p:sp>
      <p:sp>
        <p:nvSpPr>
          <p:cNvPr id="31" name="Rectangle 30"/>
          <p:cNvSpPr/>
          <p:nvPr/>
        </p:nvSpPr>
        <p:spPr>
          <a:xfrm>
            <a:off x="156688" y="4219613"/>
            <a:ext cx="1452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Problem-based</a:t>
            </a:r>
          </a:p>
          <a:p>
            <a:pPr algn="ctr"/>
            <a:r>
              <a:rPr lang="en-US" i="1" dirty="0" smtClean="0"/>
              <a:t>learning</a:t>
            </a:r>
            <a:endParaRPr lang="en-US" i="1" dirty="0"/>
          </a:p>
        </p:txBody>
      </p:sp>
      <p:sp>
        <p:nvSpPr>
          <p:cNvPr id="19" name="Rounded Rectangle 18"/>
          <p:cNvSpPr/>
          <p:nvPr/>
        </p:nvSpPr>
        <p:spPr>
          <a:xfrm>
            <a:off x="273644" y="1844282"/>
            <a:ext cx="1218921" cy="646331"/>
          </a:xfrm>
          <a:prstGeom prst="roundRect">
            <a:avLst/>
          </a:prstGeom>
          <a:noFill/>
          <a:ln w="3810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1522568" y="1433369"/>
            <a:ext cx="1218921" cy="646331"/>
          </a:xfrm>
          <a:prstGeom prst="roundRect">
            <a:avLst/>
          </a:prstGeom>
          <a:noFill/>
          <a:ln w="3810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3399471" y="4088053"/>
            <a:ext cx="1427996" cy="64633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2724133" y="2079700"/>
            <a:ext cx="1218921" cy="64633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5663953" y="3258233"/>
            <a:ext cx="1401731" cy="646331"/>
          </a:xfrm>
          <a:prstGeom prst="roundRect">
            <a:avLst/>
          </a:prstGeom>
          <a:noFill/>
          <a:ln w="3810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1541673" y="3293642"/>
            <a:ext cx="1218921" cy="64633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5324463" y="5641153"/>
            <a:ext cx="1527413" cy="646331"/>
          </a:xfrm>
          <a:prstGeom prst="roundRect">
            <a:avLst/>
          </a:prstGeom>
          <a:noFill/>
          <a:ln w="3810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6280362" y="4088053"/>
            <a:ext cx="2082764" cy="64633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2449649" y="2974767"/>
            <a:ext cx="1218921" cy="646331"/>
          </a:xfrm>
          <a:prstGeom prst="roundRect">
            <a:avLst/>
          </a:prstGeom>
          <a:noFill/>
          <a:ln w="38100"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544238" y="4833239"/>
            <a:ext cx="1218921" cy="64633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Callout 31"/>
          <p:cNvSpPr/>
          <p:nvPr/>
        </p:nvSpPr>
        <p:spPr>
          <a:xfrm>
            <a:off x="1918170" y="4194898"/>
            <a:ext cx="1684848" cy="1152746"/>
          </a:xfrm>
          <a:prstGeom prst="wedgeEllipseCallout">
            <a:avLst>
              <a:gd name="adj1" fmla="val -44529"/>
              <a:gd name="adj2" fmla="val -715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How dare you??</a:t>
            </a:r>
            <a:endParaRPr lang="en-US" dirty="0"/>
          </a:p>
        </p:txBody>
      </p:sp>
      <p:sp>
        <p:nvSpPr>
          <p:cNvPr id="42" name="Oval Callout 41"/>
          <p:cNvSpPr/>
          <p:nvPr/>
        </p:nvSpPr>
        <p:spPr>
          <a:xfrm>
            <a:off x="6618913" y="1876906"/>
            <a:ext cx="1684848" cy="1152746"/>
          </a:xfrm>
          <a:prstGeom prst="wedgeEllipseCallout">
            <a:avLst>
              <a:gd name="adj1" fmla="val -52937"/>
              <a:gd name="adj2" fmla="val 72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You </a:t>
            </a:r>
            <a:r>
              <a:rPr lang="en-US" dirty="0" err="1" smtClean="0"/>
              <a:t>gotta</a:t>
            </a:r>
            <a:r>
              <a:rPr lang="en-US" dirty="0" smtClean="0"/>
              <a:t> be kidding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72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32" grpId="0" animBg="1"/>
      <p:bldP spid="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really helpful!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Because…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944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It’s not the technology that matters…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343400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Grandzol</a:t>
            </a:r>
            <a:r>
              <a:rPr lang="en-US" dirty="0"/>
              <a:t>, J. R., C. A. </a:t>
            </a:r>
            <a:r>
              <a:rPr lang="en-US" dirty="0" err="1"/>
              <a:t>Eckerson</a:t>
            </a:r>
            <a:r>
              <a:rPr lang="en-US" dirty="0"/>
              <a:t>, and C. J. </a:t>
            </a:r>
            <a:r>
              <a:rPr lang="en-US" dirty="0" err="1"/>
              <a:t>Grandzol</a:t>
            </a:r>
            <a:r>
              <a:rPr lang="en-US" dirty="0"/>
              <a:t>. "Beyond no significant difference: Differentiating learning outcomes using multidimensional content analysis." </a:t>
            </a:r>
            <a:r>
              <a:rPr lang="en-US" i="1" dirty="0"/>
              <a:t>Distance Education Online Symposium</a:t>
            </a:r>
            <a:r>
              <a:rPr lang="en-US" dirty="0"/>
              <a:t>. Vol. 13. 2004</a:t>
            </a:r>
            <a:r>
              <a:rPr lang="en-US" dirty="0" smtClean="0"/>
              <a:t>.</a:t>
            </a:r>
          </a:p>
          <a:p>
            <a:r>
              <a:rPr lang="en-US" dirty="0"/>
              <a:t>Clark, Richard E. "Media will never influence learning." </a:t>
            </a:r>
            <a:r>
              <a:rPr lang="en-US" i="1" dirty="0"/>
              <a:t>Educational </a:t>
            </a:r>
            <a:r>
              <a:rPr lang="en-US" i="1" dirty="0" smtClean="0"/>
              <a:t>Technology Research </a:t>
            </a:r>
            <a:r>
              <a:rPr lang="en-US" i="1" dirty="0"/>
              <a:t>and </a:t>
            </a:r>
            <a:r>
              <a:rPr lang="en-US" i="1" dirty="0" smtClean="0"/>
              <a:t>Development</a:t>
            </a:r>
            <a:r>
              <a:rPr lang="en-US" dirty="0"/>
              <a:t> 42.2 (1994): 21-29</a:t>
            </a:r>
            <a:r>
              <a:rPr lang="en-US" dirty="0" smtClean="0"/>
              <a:t>.</a:t>
            </a:r>
          </a:p>
          <a:p>
            <a:r>
              <a:rPr lang="en-US" dirty="0"/>
              <a:t>Coates, Dennis, et al. "“No significant distance” between face-to-face and online instruction: evidence from principles of economics." </a:t>
            </a:r>
            <a:r>
              <a:rPr lang="en-US" i="1" dirty="0"/>
              <a:t>Economics of Education Review</a:t>
            </a:r>
            <a:r>
              <a:rPr lang="en-US" dirty="0"/>
              <a:t> 23.5 (2004): 533-546</a:t>
            </a:r>
            <a:r>
              <a:rPr lang="en-US" dirty="0" smtClean="0"/>
              <a:t>.</a:t>
            </a:r>
          </a:p>
          <a:p>
            <a:r>
              <a:rPr lang="en-US" dirty="0" err="1"/>
              <a:t>Gwozdek</a:t>
            </a:r>
            <a:r>
              <a:rPr lang="en-US" dirty="0"/>
              <a:t>, Anne E., et al. "Using online program development to foster curricular change and innovation." </a:t>
            </a:r>
            <a:r>
              <a:rPr lang="en-US" i="1" dirty="0"/>
              <a:t>Journal of </a:t>
            </a:r>
            <a:r>
              <a:rPr lang="en-US" i="1" dirty="0" smtClean="0"/>
              <a:t>Dental Education</a:t>
            </a:r>
            <a:r>
              <a:rPr lang="en-US" dirty="0"/>
              <a:t> 75.3 (2011): 339-350.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5562600"/>
            <a:ext cx="8229600" cy="609600"/>
          </a:xfrm>
          <a:prstGeom prst="rect">
            <a:avLst/>
          </a:prstGeom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/>
              <a:t>…it’s what you do with it.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2652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chemeClr val="tx2"/>
                </a:solidFill>
              </a:rPr>
              <a:t>What we really need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Horizontal Scroll 4"/>
          <p:cNvSpPr/>
          <p:nvPr/>
        </p:nvSpPr>
        <p:spPr>
          <a:xfrm>
            <a:off x="838200" y="1447800"/>
            <a:ext cx="7162800" cy="41910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Taxonomy based on function</a:t>
            </a:r>
            <a:endParaRPr lang="en-US" sz="4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347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914400"/>
          </a:xfrm>
        </p:spPr>
        <p:txBody>
          <a:bodyPr>
            <a:normAutofit/>
          </a:bodyPr>
          <a:lstStyle/>
          <a:p>
            <a:r>
              <a:rPr lang="en-US" dirty="0"/>
              <a:t>Three </a:t>
            </a:r>
            <a:r>
              <a:rPr lang="en-US" dirty="0" smtClean="0"/>
              <a:t>Learning </a:t>
            </a:r>
            <a:r>
              <a:rPr lang="en-US" dirty="0"/>
              <a:t>(</a:t>
            </a:r>
            <a:r>
              <a:rPr lang="en-US" dirty="0" smtClean="0"/>
              <a:t>Technology)</a:t>
            </a:r>
            <a:r>
              <a:rPr lang="en-US" dirty="0"/>
              <a:t> </a:t>
            </a:r>
            <a:r>
              <a:rPr lang="en-US" dirty="0" smtClean="0"/>
              <a:t>Functions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6" y="916477"/>
            <a:ext cx="8062504" cy="55316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093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914400"/>
          </a:xfrm>
        </p:spPr>
        <p:txBody>
          <a:bodyPr>
            <a:normAutofit/>
          </a:bodyPr>
          <a:lstStyle/>
          <a:p>
            <a:r>
              <a:rPr lang="en-US" dirty="0"/>
              <a:t>Three </a:t>
            </a:r>
            <a:r>
              <a:rPr lang="en-US" dirty="0" smtClean="0"/>
              <a:t>Learning </a:t>
            </a:r>
            <a:r>
              <a:rPr lang="en-US" dirty="0"/>
              <a:t>(</a:t>
            </a:r>
            <a:r>
              <a:rPr lang="en-US" dirty="0" smtClean="0"/>
              <a:t>Technology)</a:t>
            </a:r>
            <a:r>
              <a:rPr lang="en-US" dirty="0"/>
              <a:t> </a:t>
            </a:r>
            <a:r>
              <a:rPr lang="en-US" dirty="0" smtClean="0"/>
              <a:t>Functions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6" y="916476"/>
            <a:ext cx="8062503" cy="553167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2270" y="4472242"/>
            <a:ext cx="4173900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Perception of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Perception of progress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Connectedness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 smtClean="0"/>
              <a:t>From </a:t>
            </a:r>
            <a:r>
              <a:rPr lang="en-US" i="1" dirty="0" err="1" smtClean="0"/>
              <a:t>Zappo’s</a:t>
            </a:r>
            <a:r>
              <a:rPr lang="en-US" i="1" dirty="0" smtClean="0"/>
              <a:t> vision of engaged employees</a:t>
            </a:r>
            <a:endParaRPr lang="en-US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513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Turn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875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function does it serve?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Lets you record procedure demos and play them back</a:t>
            </a:r>
          </a:p>
          <a:p>
            <a:r>
              <a:rPr lang="en-US" dirty="0" smtClean="0"/>
              <a:t>Lets students record themselves doing a procedure and send the video to you</a:t>
            </a:r>
          </a:p>
          <a:p>
            <a:r>
              <a:rPr lang="en-US" dirty="0" smtClean="0"/>
              <a:t>Lets students record themselves and comment on each other’s videos</a:t>
            </a:r>
            <a:endParaRPr lang="en-US" dirty="0"/>
          </a:p>
        </p:txBody>
      </p:sp>
      <p:pic>
        <p:nvPicPr>
          <p:cNvPr id="3074" name="Picture 2" descr="C:\Users\espring\AppData\Local\Microsoft\Windows\Temporary Internet Files\Content.IE5\WCO9FNLI\MC900441930[1].wmf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700" y="1968500"/>
            <a:ext cx="3567686" cy="344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9760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Delivery Technologies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2452394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1778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Delivery</a:t>
            </a:r>
            <a:r>
              <a:rPr lang="en-US" dirty="0"/>
              <a:t> Technologies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67239363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70583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Delivery</a:t>
            </a:r>
            <a:r>
              <a:rPr lang="en-US" dirty="0"/>
              <a:t> Technologies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67972141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6011156" y="2438400"/>
            <a:ext cx="152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6031539" y="4780793"/>
            <a:ext cx="215942" cy="919749"/>
            <a:chOff x="5914900" y="3445251"/>
            <a:chExt cx="152400" cy="378604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5914900" y="3810853"/>
              <a:ext cx="76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5999768" y="3445251"/>
              <a:ext cx="0" cy="37860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991100" y="3453919"/>
              <a:ext cx="76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3991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Engagement Technologies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76322485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Rectangle 4"/>
          <p:cNvSpPr/>
          <p:nvPr/>
        </p:nvSpPr>
        <p:spPr>
          <a:xfrm>
            <a:off x="5905500" y="901700"/>
            <a:ext cx="1193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en-US" sz="96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886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Engagement Technologies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42559731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5" name="Straight Connector 4"/>
          <p:cNvCxnSpPr/>
          <p:nvPr/>
        </p:nvCxnSpPr>
        <p:spPr>
          <a:xfrm flipV="1">
            <a:off x="6350000" y="3378200"/>
            <a:ext cx="0" cy="635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8157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Technologies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050216842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22174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Technologies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18115680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6397744" y="2387974"/>
            <a:ext cx="202108" cy="628089"/>
            <a:chOff x="5914900" y="3445251"/>
            <a:chExt cx="152400" cy="378604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5914900" y="3810853"/>
              <a:ext cx="76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5999768" y="3445251"/>
              <a:ext cx="0" cy="37860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5991100" y="3453919"/>
              <a:ext cx="76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Straight Connector 8"/>
          <p:cNvCxnSpPr/>
          <p:nvPr/>
        </p:nvCxnSpPr>
        <p:spPr>
          <a:xfrm>
            <a:off x="6625252" y="4394200"/>
            <a:ext cx="0" cy="8255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94510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 list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Brainstorming list of technologies and their functions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911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69601424"/>
              </p:ext>
            </p:extLst>
          </p:nvPr>
        </p:nvGraphicFramePr>
        <p:xfrm>
          <a:off x="393700" y="266700"/>
          <a:ext cx="8445500" cy="7487920"/>
        </p:xfrm>
        <a:graphic>
          <a:graphicData uri="http://schemas.openxmlformats.org/drawingml/2006/table">
            <a:tbl>
              <a:tblPr firstRow="1" bandCol="1">
                <a:tableStyleId>{5C22544A-7EE6-4342-B048-85BDC9FD1C3A}</a:tableStyleId>
              </a:tblPr>
              <a:tblGrid>
                <a:gridCol w="2898140"/>
                <a:gridCol w="1324610"/>
                <a:gridCol w="2933881"/>
                <a:gridCol w="1288869"/>
              </a:tblGrid>
              <a:tr h="4597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Tech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Function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Tech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Function</a:t>
                      </a:r>
                      <a:endParaRPr lang="en-US" sz="2000" dirty="0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Online testing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Assess/ </a:t>
                      </a:r>
                      <a:r>
                        <a:rPr lang="en-US" sz="2000" dirty="0" err="1" smtClean="0"/>
                        <a:t>ENgage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Videoconference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Content</a:t>
                      </a:r>
                      <a:r>
                        <a:rPr lang="en-US" sz="2000" baseline="0" dirty="0" smtClean="0"/>
                        <a:t> Del. / Engage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YouTube</a:t>
                      </a:r>
                      <a:r>
                        <a:rPr lang="en-US" sz="2000" baseline="0" dirty="0" smtClean="0"/>
                        <a:t> Video (variations)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Record</a:t>
                      </a:r>
                      <a:r>
                        <a:rPr lang="en-US" sz="2000" baseline="0" dirty="0" smtClean="0"/>
                        <a:t> lecture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Audience</a:t>
                      </a:r>
                      <a:r>
                        <a:rPr lang="en-US" sz="2000" baseline="0" dirty="0" smtClean="0"/>
                        <a:t> response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Engage/ Assess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DentSim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Engage/ Assess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VitalSource</a:t>
                      </a:r>
                      <a:r>
                        <a:rPr lang="en-US" sz="2000" dirty="0" smtClean="0"/>
                        <a:t> (online text)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0611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what?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have categories…how does that maximize learning?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7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easiest thing for students…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1524000" y="1894682"/>
            <a:ext cx="5181601" cy="4271168"/>
            <a:chOff x="1524000" y="1894682"/>
            <a:chExt cx="5181601" cy="4271168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1524000" y="1905000"/>
              <a:ext cx="5181600" cy="4260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4545013" y="2244725"/>
              <a:ext cx="2160588" cy="1298575"/>
            </a:xfrm>
            <a:custGeom>
              <a:avLst/>
              <a:gdLst>
                <a:gd name="T0" fmla="*/ 1150 w 1361"/>
                <a:gd name="T1" fmla="*/ 64 h 818"/>
                <a:gd name="T2" fmla="*/ 681 w 1361"/>
                <a:gd name="T3" fmla="*/ 379 h 818"/>
                <a:gd name="T4" fmla="*/ 339 w 1361"/>
                <a:gd name="T5" fmla="*/ 0 h 818"/>
                <a:gd name="T6" fmla="*/ 265 w 1361"/>
                <a:gd name="T7" fmla="*/ 31 h 818"/>
                <a:gd name="T8" fmla="*/ 202 w 1361"/>
                <a:gd name="T9" fmla="*/ 71 h 818"/>
                <a:gd name="T10" fmla="*/ 145 w 1361"/>
                <a:gd name="T11" fmla="*/ 111 h 818"/>
                <a:gd name="T12" fmla="*/ 94 w 1361"/>
                <a:gd name="T13" fmla="*/ 158 h 818"/>
                <a:gd name="T14" fmla="*/ 54 w 1361"/>
                <a:gd name="T15" fmla="*/ 208 h 818"/>
                <a:gd name="T16" fmla="*/ 24 w 1361"/>
                <a:gd name="T17" fmla="*/ 262 h 818"/>
                <a:gd name="T18" fmla="*/ 7 w 1361"/>
                <a:gd name="T19" fmla="*/ 319 h 818"/>
                <a:gd name="T20" fmla="*/ 0 w 1361"/>
                <a:gd name="T21" fmla="*/ 379 h 818"/>
                <a:gd name="T22" fmla="*/ 4 w 1361"/>
                <a:gd name="T23" fmla="*/ 423 h 818"/>
                <a:gd name="T24" fmla="*/ 14 w 1361"/>
                <a:gd name="T25" fmla="*/ 466 h 818"/>
                <a:gd name="T26" fmla="*/ 31 w 1361"/>
                <a:gd name="T27" fmla="*/ 510 h 818"/>
                <a:gd name="T28" fmla="*/ 54 w 1361"/>
                <a:gd name="T29" fmla="*/ 550 h 818"/>
                <a:gd name="T30" fmla="*/ 84 w 1361"/>
                <a:gd name="T31" fmla="*/ 587 h 818"/>
                <a:gd name="T32" fmla="*/ 118 w 1361"/>
                <a:gd name="T33" fmla="*/ 624 h 818"/>
                <a:gd name="T34" fmla="*/ 155 w 1361"/>
                <a:gd name="T35" fmla="*/ 657 h 818"/>
                <a:gd name="T36" fmla="*/ 202 w 1361"/>
                <a:gd name="T37" fmla="*/ 687 h 818"/>
                <a:gd name="T38" fmla="*/ 248 w 1361"/>
                <a:gd name="T39" fmla="*/ 718 h 818"/>
                <a:gd name="T40" fmla="*/ 302 w 1361"/>
                <a:gd name="T41" fmla="*/ 744 h 818"/>
                <a:gd name="T42" fmla="*/ 356 w 1361"/>
                <a:gd name="T43" fmla="*/ 764 h 818"/>
                <a:gd name="T44" fmla="*/ 416 w 1361"/>
                <a:gd name="T45" fmla="*/ 785 h 818"/>
                <a:gd name="T46" fmla="*/ 480 w 1361"/>
                <a:gd name="T47" fmla="*/ 798 h 818"/>
                <a:gd name="T48" fmla="*/ 543 w 1361"/>
                <a:gd name="T49" fmla="*/ 808 h 818"/>
                <a:gd name="T50" fmla="*/ 610 w 1361"/>
                <a:gd name="T51" fmla="*/ 815 h 818"/>
                <a:gd name="T52" fmla="*/ 681 w 1361"/>
                <a:gd name="T53" fmla="*/ 818 h 818"/>
                <a:gd name="T54" fmla="*/ 751 w 1361"/>
                <a:gd name="T55" fmla="*/ 815 h 818"/>
                <a:gd name="T56" fmla="*/ 818 w 1361"/>
                <a:gd name="T57" fmla="*/ 808 h 818"/>
                <a:gd name="T58" fmla="*/ 882 w 1361"/>
                <a:gd name="T59" fmla="*/ 798 h 818"/>
                <a:gd name="T60" fmla="*/ 945 w 1361"/>
                <a:gd name="T61" fmla="*/ 785 h 818"/>
                <a:gd name="T62" fmla="*/ 1006 w 1361"/>
                <a:gd name="T63" fmla="*/ 764 h 818"/>
                <a:gd name="T64" fmla="*/ 1059 w 1361"/>
                <a:gd name="T65" fmla="*/ 744 h 818"/>
                <a:gd name="T66" fmla="*/ 1113 w 1361"/>
                <a:gd name="T67" fmla="*/ 718 h 818"/>
                <a:gd name="T68" fmla="*/ 1163 w 1361"/>
                <a:gd name="T69" fmla="*/ 687 h 818"/>
                <a:gd name="T70" fmla="*/ 1207 w 1361"/>
                <a:gd name="T71" fmla="*/ 657 h 818"/>
                <a:gd name="T72" fmla="*/ 1244 w 1361"/>
                <a:gd name="T73" fmla="*/ 624 h 818"/>
                <a:gd name="T74" fmla="*/ 1277 w 1361"/>
                <a:gd name="T75" fmla="*/ 587 h 818"/>
                <a:gd name="T76" fmla="*/ 1307 w 1361"/>
                <a:gd name="T77" fmla="*/ 550 h 818"/>
                <a:gd name="T78" fmla="*/ 1331 w 1361"/>
                <a:gd name="T79" fmla="*/ 510 h 818"/>
                <a:gd name="T80" fmla="*/ 1348 w 1361"/>
                <a:gd name="T81" fmla="*/ 466 h 818"/>
                <a:gd name="T82" fmla="*/ 1358 w 1361"/>
                <a:gd name="T83" fmla="*/ 423 h 818"/>
                <a:gd name="T84" fmla="*/ 1361 w 1361"/>
                <a:gd name="T85" fmla="*/ 379 h 818"/>
                <a:gd name="T86" fmla="*/ 1358 w 1361"/>
                <a:gd name="T87" fmla="*/ 332 h 818"/>
                <a:gd name="T88" fmla="*/ 1348 w 1361"/>
                <a:gd name="T89" fmla="*/ 289 h 818"/>
                <a:gd name="T90" fmla="*/ 1327 w 1361"/>
                <a:gd name="T91" fmla="*/ 245 h 818"/>
                <a:gd name="T92" fmla="*/ 1304 w 1361"/>
                <a:gd name="T93" fmla="*/ 205 h 818"/>
                <a:gd name="T94" fmla="*/ 1274 w 1361"/>
                <a:gd name="T95" fmla="*/ 168 h 818"/>
                <a:gd name="T96" fmla="*/ 1237 w 1361"/>
                <a:gd name="T97" fmla="*/ 131 h 818"/>
                <a:gd name="T98" fmla="*/ 1197 w 1361"/>
                <a:gd name="T99" fmla="*/ 94 h 818"/>
                <a:gd name="T100" fmla="*/ 1150 w 1361"/>
                <a:gd name="T101" fmla="*/ 64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1" h="818">
                  <a:moveTo>
                    <a:pt x="1150" y="64"/>
                  </a:moveTo>
                  <a:lnTo>
                    <a:pt x="681" y="379"/>
                  </a:lnTo>
                  <a:lnTo>
                    <a:pt x="339" y="0"/>
                  </a:lnTo>
                  <a:lnTo>
                    <a:pt x="265" y="31"/>
                  </a:lnTo>
                  <a:lnTo>
                    <a:pt x="202" y="71"/>
                  </a:lnTo>
                  <a:lnTo>
                    <a:pt x="145" y="111"/>
                  </a:lnTo>
                  <a:lnTo>
                    <a:pt x="94" y="158"/>
                  </a:lnTo>
                  <a:lnTo>
                    <a:pt x="54" y="208"/>
                  </a:lnTo>
                  <a:lnTo>
                    <a:pt x="24" y="262"/>
                  </a:lnTo>
                  <a:lnTo>
                    <a:pt x="7" y="319"/>
                  </a:lnTo>
                  <a:lnTo>
                    <a:pt x="0" y="379"/>
                  </a:lnTo>
                  <a:lnTo>
                    <a:pt x="4" y="423"/>
                  </a:lnTo>
                  <a:lnTo>
                    <a:pt x="14" y="466"/>
                  </a:lnTo>
                  <a:lnTo>
                    <a:pt x="31" y="510"/>
                  </a:lnTo>
                  <a:lnTo>
                    <a:pt x="54" y="550"/>
                  </a:lnTo>
                  <a:lnTo>
                    <a:pt x="84" y="587"/>
                  </a:lnTo>
                  <a:lnTo>
                    <a:pt x="118" y="624"/>
                  </a:lnTo>
                  <a:lnTo>
                    <a:pt x="155" y="657"/>
                  </a:lnTo>
                  <a:lnTo>
                    <a:pt x="202" y="687"/>
                  </a:lnTo>
                  <a:lnTo>
                    <a:pt x="248" y="718"/>
                  </a:lnTo>
                  <a:lnTo>
                    <a:pt x="302" y="744"/>
                  </a:lnTo>
                  <a:lnTo>
                    <a:pt x="356" y="764"/>
                  </a:lnTo>
                  <a:lnTo>
                    <a:pt x="416" y="785"/>
                  </a:lnTo>
                  <a:lnTo>
                    <a:pt x="480" y="798"/>
                  </a:lnTo>
                  <a:lnTo>
                    <a:pt x="543" y="808"/>
                  </a:lnTo>
                  <a:lnTo>
                    <a:pt x="610" y="815"/>
                  </a:lnTo>
                  <a:lnTo>
                    <a:pt x="681" y="818"/>
                  </a:lnTo>
                  <a:lnTo>
                    <a:pt x="751" y="815"/>
                  </a:lnTo>
                  <a:lnTo>
                    <a:pt x="818" y="808"/>
                  </a:lnTo>
                  <a:lnTo>
                    <a:pt x="882" y="798"/>
                  </a:lnTo>
                  <a:lnTo>
                    <a:pt x="945" y="785"/>
                  </a:lnTo>
                  <a:lnTo>
                    <a:pt x="1006" y="764"/>
                  </a:lnTo>
                  <a:lnTo>
                    <a:pt x="1059" y="744"/>
                  </a:lnTo>
                  <a:lnTo>
                    <a:pt x="1113" y="718"/>
                  </a:lnTo>
                  <a:lnTo>
                    <a:pt x="1163" y="687"/>
                  </a:lnTo>
                  <a:lnTo>
                    <a:pt x="1207" y="657"/>
                  </a:lnTo>
                  <a:lnTo>
                    <a:pt x="1244" y="624"/>
                  </a:lnTo>
                  <a:lnTo>
                    <a:pt x="1277" y="587"/>
                  </a:lnTo>
                  <a:lnTo>
                    <a:pt x="1307" y="550"/>
                  </a:lnTo>
                  <a:lnTo>
                    <a:pt x="1331" y="510"/>
                  </a:lnTo>
                  <a:lnTo>
                    <a:pt x="1348" y="466"/>
                  </a:lnTo>
                  <a:lnTo>
                    <a:pt x="1358" y="423"/>
                  </a:lnTo>
                  <a:lnTo>
                    <a:pt x="1361" y="379"/>
                  </a:lnTo>
                  <a:lnTo>
                    <a:pt x="1358" y="332"/>
                  </a:lnTo>
                  <a:lnTo>
                    <a:pt x="1348" y="289"/>
                  </a:lnTo>
                  <a:lnTo>
                    <a:pt x="1327" y="245"/>
                  </a:lnTo>
                  <a:lnTo>
                    <a:pt x="1304" y="205"/>
                  </a:lnTo>
                  <a:lnTo>
                    <a:pt x="1274" y="168"/>
                  </a:lnTo>
                  <a:lnTo>
                    <a:pt x="1237" y="131"/>
                  </a:lnTo>
                  <a:lnTo>
                    <a:pt x="1197" y="94"/>
                  </a:lnTo>
                  <a:lnTo>
                    <a:pt x="1150" y="64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5662613" y="2346325"/>
              <a:ext cx="1042988" cy="1095375"/>
            </a:xfrm>
            <a:custGeom>
              <a:avLst/>
              <a:gdLst>
                <a:gd name="T0" fmla="*/ 657 w 657"/>
                <a:gd name="T1" fmla="*/ 315 h 690"/>
                <a:gd name="T2" fmla="*/ 654 w 657"/>
                <a:gd name="T3" fmla="*/ 268 h 690"/>
                <a:gd name="T4" fmla="*/ 644 w 657"/>
                <a:gd name="T5" fmla="*/ 225 h 690"/>
                <a:gd name="T6" fmla="*/ 623 w 657"/>
                <a:gd name="T7" fmla="*/ 181 h 690"/>
                <a:gd name="T8" fmla="*/ 600 w 657"/>
                <a:gd name="T9" fmla="*/ 141 h 690"/>
                <a:gd name="T10" fmla="*/ 570 w 657"/>
                <a:gd name="T11" fmla="*/ 104 h 690"/>
                <a:gd name="T12" fmla="*/ 533 w 657"/>
                <a:gd name="T13" fmla="*/ 67 h 690"/>
                <a:gd name="T14" fmla="*/ 493 w 657"/>
                <a:gd name="T15" fmla="*/ 30 h 690"/>
                <a:gd name="T16" fmla="*/ 446 w 657"/>
                <a:gd name="T17" fmla="*/ 0 h 690"/>
                <a:gd name="T18" fmla="*/ 0 w 657"/>
                <a:gd name="T19" fmla="*/ 302 h 690"/>
                <a:gd name="T20" fmla="*/ 332 w 657"/>
                <a:gd name="T21" fmla="*/ 690 h 690"/>
                <a:gd name="T22" fmla="*/ 402 w 657"/>
                <a:gd name="T23" fmla="*/ 660 h 690"/>
                <a:gd name="T24" fmla="*/ 466 w 657"/>
                <a:gd name="T25" fmla="*/ 620 h 690"/>
                <a:gd name="T26" fmla="*/ 520 w 657"/>
                <a:gd name="T27" fmla="*/ 580 h 690"/>
                <a:gd name="T28" fmla="*/ 567 w 657"/>
                <a:gd name="T29" fmla="*/ 533 h 690"/>
                <a:gd name="T30" fmla="*/ 607 w 657"/>
                <a:gd name="T31" fmla="*/ 483 h 690"/>
                <a:gd name="T32" fmla="*/ 634 w 657"/>
                <a:gd name="T33" fmla="*/ 429 h 690"/>
                <a:gd name="T34" fmla="*/ 650 w 657"/>
                <a:gd name="T35" fmla="*/ 372 h 690"/>
                <a:gd name="T36" fmla="*/ 657 w 657"/>
                <a:gd name="T37" fmla="*/ 315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7" h="690">
                  <a:moveTo>
                    <a:pt x="657" y="315"/>
                  </a:moveTo>
                  <a:lnTo>
                    <a:pt x="654" y="268"/>
                  </a:lnTo>
                  <a:lnTo>
                    <a:pt x="644" y="225"/>
                  </a:lnTo>
                  <a:lnTo>
                    <a:pt x="623" y="181"/>
                  </a:lnTo>
                  <a:lnTo>
                    <a:pt x="600" y="141"/>
                  </a:lnTo>
                  <a:lnTo>
                    <a:pt x="570" y="104"/>
                  </a:lnTo>
                  <a:lnTo>
                    <a:pt x="533" y="67"/>
                  </a:lnTo>
                  <a:lnTo>
                    <a:pt x="493" y="30"/>
                  </a:lnTo>
                  <a:lnTo>
                    <a:pt x="446" y="0"/>
                  </a:lnTo>
                  <a:lnTo>
                    <a:pt x="0" y="302"/>
                  </a:lnTo>
                  <a:lnTo>
                    <a:pt x="332" y="690"/>
                  </a:lnTo>
                  <a:lnTo>
                    <a:pt x="402" y="660"/>
                  </a:lnTo>
                  <a:lnTo>
                    <a:pt x="466" y="620"/>
                  </a:lnTo>
                  <a:lnTo>
                    <a:pt x="520" y="580"/>
                  </a:lnTo>
                  <a:lnTo>
                    <a:pt x="567" y="533"/>
                  </a:lnTo>
                  <a:lnTo>
                    <a:pt x="607" y="483"/>
                  </a:lnTo>
                  <a:lnTo>
                    <a:pt x="634" y="429"/>
                  </a:lnTo>
                  <a:lnTo>
                    <a:pt x="650" y="372"/>
                  </a:lnTo>
                  <a:lnTo>
                    <a:pt x="657" y="31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 rot="18402059">
              <a:off x="2093913" y="1947863"/>
              <a:ext cx="1068388" cy="962025"/>
            </a:xfrm>
            <a:custGeom>
              <a:avLst/>
              <a:gdLst>
                <a:gd name="T0" fmla="*/ 630 w 673"/>
                <a:gd name="T1" fmla="*/ 90 h 606"/>
                <a:gd name="T2" fmla="*/ 546 w 673"/>
                <a:gd name="T3" fmla="*/ 100 h 606"/>
                <a:gd name="T4" fmla="*/ 506 w 673"/>
                <a:gd name="T5" fmla="*/ 60 h 606"/>
                <a:gd name="T6" fmla="*/ 455 w 673"/>
                <a:gd name="T7" fmla="*/ 33 h 606"/>
                <a:gd name="T8" fmla="*/ 402 w 673"/>
                <a:gd name="T9" fmla="*/ 13 h 606"/>
                <a:gd name="T10" fmla="*/ 378 w 673"/>
                <a:gd name="T11" fmla="*/ 137 h 606"/>
                <a:gd name="T12" fmla="*/ 395 w 673"/>
                <a:gd name="T13" fmla="*/ 144 h 606"/>
                <a:gd name="T14" fmla="*/ 408 w 673"/>
                <a:gd name="T15" fmla="*/ 154 h 606"/>
                <a:gd name="T16" fmla="*/ 418 w 673"/>
                <a:gd name="T17" fmla="*/ 184 h 606"/>
                <a:gd name="T18" fmla="*/ 405 w 673"/>
                <a:gd name="T19" fmla="*/ 218 h 606"/>
                <a:gd name="T20" fmla="*/ 372 w 673"/>
                <a:gd name="T21" fmla="*/ 228 h 606"/>
                <a:gd name="T22" fmla="*/ 341 w 673"/>
                <a:gd name="T23" fmla="*/ 211 h 606"/>
                <a:gd name="T24" fmla="*/ 331 w 673"/>
                <a:gd name="T25" fmla="*/ 181 h 606"/>
                <a:gd name="T26" fmla="*/ 348 w 673"/>
                <a:gd name="T27" fmla="*/ 151 h 606"/>
                <a:gd name="T28" fmla="*/ 361 w 673"/>
                <a:gd name="T29" fmla="*/ 141 h 606"/>
                <a:gd name="T30" fmla="*/ 375 w 673"/>
                <a:gd name="T31" fmla="*/ 137 h 606"/>
                <a:gd name="T32" fmla="*/ 341 w 673"/>
                <a:gd name="T33" fmla="*/ 0 h 606"/>
                <a:gd name="T34" fmla="*/ 305 w 673"/>
                <a:gd name="T35" fmla="*/ 0 h 606"/>
                <a:gd name="T36" fmla="*/ 264 w 673"/>
                <a:gd name="T37" fmla="*/ 3 h 606"/>
                <a:gd name="T38" fmla="*/ 227 w 673"/>
                <a:gd name="T39" fmla="*/ 10 h 606"/>
                <a:gd name="T40" fmla="*/ 150 w 673"/>
                <a:gd name="T41" fmla="*/ 43 h 606"/>
                <a:gd name="T42" fmla="*/ 60 w 673"/>
                <a:gd name="T43" fmla="*/ 127 h 606"/>
                <a:gd name="T44" fmla="*/ 10 w 673"/>
                <a:gd name="T45" fmla="*/ 231 h 606"/>
                <a:gd name="T46" fmla="*/ 0 w 673"/>
                <a:gd name="T47" fmla="*/ 348 h 606"/>
                <a:gd name="T48" fmla="*/ 40 w 673"/>
                <a:gd name="T49" fmla="*/ 466 h 606"/>
                <a:gd name="T50" fmla="*/ 120 w 673"/>
                <a:gd name="T51" fmla="*/ 549 h 606"/>
                <a:gd name="T52" fmla="*/ 227 w 673"/>
                <a:gd name="T53" fmla="*/ 600 h 606"/>
                <a:gd name="T54" fmla="*/ 351 w 673"/>
                <a:gd name="T55" fmla="*/ 603 h 606"/>
                <a:gd name="T56" fmla="*/ 442 w 673"/>
                <a:gd name="T57" fmla="*/ 573 h 606"/>
                <a:gd name="T58" fmla="*/ 496 w 673"/>
                <a:gd name="T59" fmla="*/ 539 h 606"/>
                <a:gd name="T60" fmla="*/ 542 w 673"/>
                <a:gd name="T61" fmla="*/ 499 h 606"/>
                <a:gd name="T62" fmla="*/ 579 w 673"/>
                <a:gd name="T63" fmla="*/ 449 h 606"/>
                <a:gd name="T64" fmla="*/ 569 w 673"/>
                <a:gd name="T65" fmla="*/ 432 h 606"/>
                <a:gd name="T66" fmla="*/ 522 w 673"/>
                <a:gd name="T67" fmla="*/ 445 h 606"/>
                <a:gd name="T68" fmla="*/ 459 w 673"/>
                <a:gd name="T69" fmla="*/ 445 h 606"/>
                <a:gd name="T70" fmla="*/ 388 w 673"/>
                <a:gd name="T71" fmla="*/ 419 h 606"/>
                <a:gd name="T72" fmla="*/ 338 w 673"/>
                <a:gd name="T73" fmla="*/ 382 h 606"/>
                <a:gd name="T74" fmla="*/ 308 w 673"/>
                <a:gd name="T75" fmla="*/ 355 h 606"/>
                <a:gd name="T76" fmla="*/ 298 w 673"/>
                <a:gd name="T77" fmla="*/ 338 h 606"/>
                <a:gd name="T78" fmla="*/ 301 w 673"/>
                <a:gd name="T79" fmla="*/ 321 h 606"/>
                <a:gd name="T80" fmla="*/ 318 w 673"/>
                <a:gd name="T81" fmla="*/ 311 h 606"/>
                <a:gd name="T82" fmla="*/ 335 w 673"/>
                <a:gd name="T83" fmla="*/ 311 h 606"/>
                <a:gd name="T84" fmla="*/ 341 w 673"/>
                <a:gd name="T85" fmla="*/ 318 h 606"/>
                <a:gd name="T86" fmla="*/ 355 w 673"/>
                <a:gd name="T87" fmla="*/ 332 h 606"/>
                <a:gd name="T88" fmla="*/ 385 w 673"/>
                <a:gd name="T89" fmla="*/ 362 h 606"/>
                <a:gd name="T90" fmla="*/ 435 w 673"/>
                <a:gd name="T91" fmla="*/ 389 h 606"/>
                <a:gd name="T92" fmla="*/ 499 w 673"/>
                <a:gd name="T93" fmla="*/ 399 h 606"/>
                <a:gd name="T94" fmla="*/ 526 w 673"/>
                <a:gd name="T95" fmla="*/ 395 h 606"/>
                <a:gd name="T96" fmla="*/ 556 w 673"/>
                <a:gd name="T97" fmla="*/ 385 h 606"/>
                <a:gd name="T98" fmla="*/ 586 w 673"/>
                <a:gd name="T99" fmla="*/ 372 h 606"/>
                <a:gd name="T100" fmla="*/ 616 w 673"/>
                <a:gd name="T101" fmla="*/ 352 h 606"/>
                <a:gd name="T102" fmla="*/ 620 w 673"/>
                <a:gd name="T103" fmla="*/ 285 h 606"/>
                <a:gd name="T104" fmla="*/ 609 w 673"/>
                <a:gd name="T105" fmla="*/ 214 h 606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7370 w 10000"/>
                <a:gd name="connsiteY59" fmla="*/ 8894 h 10000"/>
                <a:gd name="connsiteX60" fmla="*/ 7712 w 10000"/>
                <a:gd name="connsiteY60" fmla="*/ 8564 h 10000"/>
                <a:gd name="connsiteX61" fmla="*/ 8053 w 10000"/>
                <a:gd name="connsiteY61" fmla="*/ 8234 h 10000"/>
                <a:gd name="connsiteX62" fmla="*/ 8306 w 10000"/>
                <a:gd name="connsiteY62" fmla="*/ 7855 h 10000"/>
                <a:gd name="connsiteX63" fmla="*/ 8603 w 10000"/>
                <a:gd name="connsiteY63" fmla="*/ 7409 h 10000"/>
                <a:gd name="connsiteX64" fmla="*/ 8455 w 10000"/>
                <a:gd name="connsiteY64" fmla="*/ 7129 h 10000"/>
                <a:gd name="connsiteX65" fmla="*/ 8113 w 10000"/>
                <a:gd name="connsiteY65" fmla="*/ 7244 h 10000"/>
                <a:gd name="connsiteX66" fmla="*/ 7756 w 10000"/>
                <a:gd name="connsiteY66" fmla="*/ 7343 h 10000"/>
                <a:gd name="connsiteX67" fmla="*/ 7415 w 10000"/>
                <a:gd name="connsiteY67" fmla="*/ 7409 h 10000"/>
                <a:gd name="connsiteX68" fmla="*/ 6820 w 10000"/>
                <a:gd name="connsiteY68" fmla="*/ 7343 h 10000"/>
                <a:gd name="connsiteX69" fmla="*/ 6211 w 10000"/>
                <a:gd name="connsiteY69" fmla="*/ 7129 h 10000"/>
                <a:gd name="connsiteX70" fmla="*/ 5765 w 10000"/>
                <a:gd name="connsiteY70" fmla="*/ 6914 h 10000"/>
                <a:gd name="connsiteX71" fmla="*/ 5319 w 10000"/>
                <a:gd name="connsiteY71" fmla="*/ 6584 h 10000"/>
                <a:gd name="connsiteX72" fmla="*/ 5022 w 10000"/>
                <a:gd name="connsiteY72" fmla="*/ 6304 h 10000"/>
                <a:gd name="connsiteX73" fmla="*/ 4770 w 10000"/>
                <a:gd name="connsiteY73" fmla="*/ 6023 h 10000"/>
                <a:gd name="connsiteX74" fmla="*/ 4577 w 10000"/>
                <a:gd name="connsiteY74" fmla="*/ 5858 h 10000"/>
                <a:gd name="connsiteX75" fmla="*/ 4532 w 10000"/>
                <a:gd name="connsiteY75" fmla="*/ 5743 h 10000"/>
                <a:gd name="connsiteX76" fmla="*/ 4428 w 10000"/>
                <a:gd name="connsiteY76" fmla="*/ 5578 h 10000"/>
                <a:gd name="connsiteX77" fmla="*/ 4428 w 10000"/>
                <a:gd name="connsiteY77" fmla="*/ 5479 h 10000"/>
                <a:gd name="connsiteX78" fmla="*/ 4473 w 10000"/>
                <a:gd name="connsiteY78" fmla="*/ 5297 h 10000"/>
                <a:gd name="connsiteX79" fmla="*/ 4577 w 10000"/>
                <a:gd name="connsiteY79" fmla="*/ 5198 h 10000"/>
                <a:gd name="connsiteX80" fmla="*/ 4725 w 10000"/>
                <a:gd name="connsiteY80" fmla="*/ 5132 h 10000"/>
                <a:gd name="connsiteX81" fmla="*/ 4829 w 10000"/>
                <a:gd name="connsiteY81" fmla="*/ 5132 h 10000"/>
                <a:gd name="connsiteX82" fmla="*/ 4978 w 10000"/>
                <a:gd name="connsiteY82" fmla="*/ 5132 h 10000"/>
                <a:gd name="connsiteX83" fmla="*/ 5067 w 10000"/>
                <a:gd name="connsiteY83" fmla="*/ 5248 h 10000"/>
                <a:gd name="connsiteX84" fmla="*/ 5067 w 10000"/>
                <a:gd name="connsiteY84" fmla="*/ 5248 h 10000"/>
                <a:gd name="connsiteX85" fmla="*/ 5126 w 10000"/>
                <a:gd name="connsiteY85" fmla="*/ 5297 h 10000"/>
                <a:gd name="connsiteX86" fmla="*/ 5275 w 10000"/>
                <a:gd name="connsiteY86" fmla="*/ 5479 h 10000"/>
                <a:gd name="connsiteX87" fmla="*/ 5468 w 10000"/>
                <a:gd name="connsiteY87" fmla="*/ 5693 h 10000"/>
                <a:gd name="connsiteX88" fmla="*/ 5721 w 10000"/>
                <a:gd name="connsiteY88" fmla="*/ 5974 h 10000"/>
                <a:gd name="connsiteX89" fmla="*/ 6062 w 10000"/>
                <a:gd name="connsiteY89" fmla="*/ 6188 h 10000"/>
                <a:gd name="connsiteX90" fmla="*/ 6464 w 10000"/>
                <a:gd name="connsiteY90" fmla="*/ 6419 h 10000"/>
                <a:gd name="connsiteX91" fmla="*/ 6909 w 10000"/>
                <a:gd name="connsiteY91" fmla="*/ 6518 h 10000"/>
                <a:gd name="connsiteX92" fmla="*/ 7415 w 10000"/>
                <a:gd name="connsiteY92" fmla="*/ 6584 h 10000"/>
                <a:gd name="connsiteX93" fmla="*/ 7608 w 10000"/>
                <a:gd name="connsiteY93" fmla="*/ 6584 h 10000"/>
                <a:gd name="connsiteX94" fmla="*/ 7816 w 10000"/>
                <a:gd name="connsiteY94" fmla="*/ 6518 h 10000"/>
                <a:gd name="connsiteX95" fmla="*/ 8053 w 10000"/>
                <a:gd name="connsiteY95" fmla="*/ 6469 h 10000"/>
                <a:gd name="connsiteX96" fmla="*/ 8262 w 10000"/>
                <a:gd name="connsiteY96" fmla="*/ 6353 h 10000"/>
                <a:gd name="connsiteX97" fmla="*/ 8514 w 10000"/>
                <a:gd name="connsiteY97" fmla="*/ 6238 h 10000"/>
                <a:gd name="connsiteX98" fmla="*/ 8707 w 10000"/>
                <a:gd name="connsiteY98" fmla="*/ 6139 h 10000"/>
                <a:gd name="connsiteX99" fmla="*/ 8960 w 10000"/>
                <a:gd name="connsiteY99" fmla="*/ 5974 h 10000"/>
                <a:gd name="connsiteX100" fmla="*/ 9153 w 10000"/>
                <a:gd name="connsiteY100" fmla="*/ 5809 h 10000"/>
                <a:gd name="connsiteX101" fmla="*/ 9212 w 10000"/>
                <a:gd name="connsiteY101" fmla="*/ 5248 h 10000"/>
                <a:gd name="connsiteX102" fmla="*/ 9212 w 10000"/>
                <a:gd name="connsiteY102" fmla="*/ 4703 h 10000"/>
                <a:gd name="connsiteX103" fmla="*/ 9153 w 10000"/>
                <a:gd name="connsiteY103" fmla="*/ 4092 h 10000"/>
                <a:gd name="connsiteX104" fmla="*/ 9049 w 10000"/>
                <a:gd name="connsiteY104" fmla="*/ 3531 h 10000"/>
                <a:gd name="connsiteX105" fmla="*/ 10000 w 10000"/>
                <a:gd name="connsiteY105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7370 w 10000"/>
                <a:gd name="connsiteY59" fmla="*/ 8894 h 10000"/>
                <a:gd name="connsiteX60" fmla="*/ 7712 w 10000"/>
                <a:gd name="connsiteY60" fmla="*/ 8564 h 10000"/>
                <a:gd name="connsiteX61" fmla="*/ 8053 w 10000"/>
                <a:gd name="connsiteY61" fmla="*/ 8234 h 10000"/>
                <a:gd name="connsiteX62" fmla="*/ 8306 w 10000"/>
                <a:gd name="connsiteY62" fmla="*/ 7855 h 10000"/>
                <a:gd name="connsiteX63" fmla="*/ 8603 w 10000"/>
                <a:gd name="connsiteY63" fmla="*/ 7409 h 10000"/>
                <a:gd name="connsiteX64" fmla="*/ 8113 w 10000"/>
                <a:gd name="connsiteY64" fmla="*/ 7244 h 10000"/>
                <a:gd name="connsiteX65" fmla="*/ 7756 w 10000"/>
                <a:gd name="connsiteY65" fmla="*/ 7343 h 10000"/>
                <a:gd name="connsiteX66" fmla="*/ 7415 w 10000"/>
                <a:gd name="connsiteY66" fmla="*/ 7409 h 10000"/>
                <a:gd name="connsiteX67" fmla="*/ 6820 w 10000"/>
                <a:gd name="connsiteY67" fmla="*/ 7343 h 10000"/>
                <a:gd name="connsiteX68" fmla="*/ 6211 w 10000"/>
                <a:gd name="connsiteY68" fmla="*/ 7129 h 10000"/>
                <a:gd name="connsiteX69" fmla="*/ 5765 w 10000"/>
                <a:gd name="connsiteY69" fmla="*/ 6914 h 10000"/>
                <a:gd name="connsiteX70" fmla="*/ 5319 w 10000"/>
                <a:gd name="connsiteY70" fmla="*/ 6584 h 10000"/>
                <a:gd name="connsiteX71" fmla="*/ 5022 w 10000"/>
                <a:gd name="connsiteY71" fmla="*/ 6304 h 10000"/>
                <a:gd name="connsiteX72" fmla="*/ 4770 w 10000"/>
                <a:gd name="connsiteY72" fmla="*/ 6023 h 10000"/>
                <a:gd name="connsiteX73" fmla="*/ 4577 w 10000"/>
                <a:gd name="connsiteY73" fmla="*/ 5858 h 10000"/>
                <a:gd name="connsiteX74" fmla="*/ 4532 w 10000"/>
                <a:gd name="connsiteY74" fmla="*/ 5743 h 10000"/>
                <a:gd name="connsiteX75" fmla="*/ 4428 w 10000"/>
                <a:gd name="connsiteY75" fmla="*/ 5578 h 10000"/>
                <a:gd name="connsiteX76" fmla="*/ 4428 w 10000"/>
                <a:gd name="connsiteY76" fmla="*/ 5479 h 10000"/>
                <a:gd name="connsiteX77" fmla="*/ 4473 w 10000"/>
                <a:gd name="connsiteY77" fmla="*/ 5297 h 10000"/>
                <a:gd name="connsiteX78" fmla="*/ 4577 w 10000"/>
                <a:gd name="connsiteY78" fmla="*/ 5198 h 10000"/>
                <a:gd name="connsiteX79" fmla="*/ 4725 w 10000"/>
                <a:gd name="connsiteY79" fmla="*/ 5132 h 10000"/>
                <a:gd name="connsiteX80" fmla="*/ 4829 w 10000"/>
                <a:gd name="connsiteY80" fmla="*/ 5132 h 10000"/>
                <a:gd name="connsiteX81" fmla="*/ 4978 w 10000"/>
                <a:gd name="connsiteY81" fmla="*/ 5132 h 10000"/>
                <a:gd name="connsiteX82" fmla="*/ 5067 w 10000"/>
                <a:gd name="connsiteY82" fmla="*/ 5248 h 10000"/>
                <a:gd name="connsiteX83" fmla="*/ 5067 w 10000"/>
                <a:gd name="connsiteY83" fmla="*/ 5248 h 10000"/>
                <a:gd name="connsiteX84" fmla="*/ 5126 w 10000"/>
                <a:gd name="connsiteY84" fmla="*/ 5297 h 10000"/>
                <a:gd name="connsiteX85" fmla="*/ 5275 w 10000"/>
                <a:gd name="connsiteY85" fmla="*/ 5479 h 10000"/>
                <a:gd name="connsiteX86" fmla="*/ 5468 w 10000"/>
                <a:gd name="connsiteY86" fmla="*/ 5693 h 10000"/>
                <a:gd name="connsiteX87" fmla="*/ 5721 w 10000"/>
                <a:gd name="connsiteY87" fmla="*/ 5974 h 10000"/>
                <a:gd name="connsiteX88" fmla="*/ 6062 w 10000"/>
                <a:gd name="connsiteY88" fmla="*/ 6188 h 10000"/>
                <a:gd name="connsiteX89" fmla="*/ 6464 w 10000"/>
                <a:gd name="connsiteY89" fmla="*/ 6419 h 10000"/>
                <a:gd name="connsiteX90" fmla="*/ 6909 w 10000"/>
                <a:gd name="connsiteY90" fmla="*/ 6518 h 10000"/>
                <a:gd name="connsiteX91" fmla="*/ 7415 w 10000"/>
                <a:gd name="connsiteY91" fmla="*/ 6584 h 10000"/>
                <a:gd name="connsiteX92" fmla="*/ 7608 w 10000"/>
                <a:gd name="connsiteY92" fmla="*/ 6584 h 10000"/>
                <a:gd name="connsiteX93" fmla="*/ 7816 w 10000"/>
                <a:gd name="connsiteY93" fmla="*/ 6518 h 10000"/>
                <a:gd name="connsiteX94" fmla="*/ 8053 w 10000"/>
                <a:gd name="connsiteY94" fmla="*/ 6469 h 10000"/>
                <a:gd name="connsiteX95" fmla="*/ 8262 w 10000"/>
                <a:gd name="connsiteY95" fmla="*/ 6353 h 10000"/>
                <a:gd name="connsiteX96" fmla="*/ 8514 w 10000"/>
                <a:gd name="connsiteY96" fmla="*/ 6238 h 10000"/>
                <a:gd name="connsiteX97" fmla="*/ 8707 w 10000"/>
                <a:gd name="connsiteY97" fmla="*/ 6139 h 10000"/>
                <a:gd name="connsiteX98" fmla="*/ 8960 w 10000"/>
                <a:gd name="connsiteY98" fmla="*/ 5974 h 10000"/>
                <a:gd name="connsiteX99" fmla="*/ 9153 w 10000"/>
                <a:gd name="connsiteY99" fmla="*/ 5809 h 10000"/>
                <a:gd name="connsiteX100" fmla="*/ 9212 w 10000"/>
                <a:gd name="connsiteY100" fmla="*/ 5248 h 10000"/>
                <a:gd name="connsiteX101" fmla="*/ 9212 w 10000"/>
                <a:gd name="connsiteY101" fmla="*/ 4703 h 10000"/>
                <a:gd name="connsiteX102" fmla="*/ 9153 w 10000"/>
                <a:gd name="connsiteY102" fmla="*/ 4092 h 10000"/>
                <a:gd name="connsiteX103" fmla="*/ 9049 w 10000"/>
                <a:gd name="connsiteY103" fmla="*/ 3531 h 10000"/>
                <a:gd name="connsiteX104" fmla="*/ 10000 w 10000"/>
                <a:gd name="connsiteY104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7370 w 10000"/>
                <a:gd name="connsiteY59" fmla="*/ 8894 h 10000"/>
                <a:gd name="connsiteX60" fmla="*/ 7712 w 10000"/>
                <a:gd name="connsiteY60" fmla="*/ 8564 h 10000"/>
                <a:gd name="connsiteX61" fmla="*/ 8053 w 10000"/>
                <a:gd name="connsiteY61" fmla="*/ 8234 h 10000"/>
                <a:gd name="connsiteX62" fmla="*/ 8306 w 10000"/>
                <a:gd name="connsiteY62" fmla="*/ 7855 h 10000"/>
                <a:gd name="connsiteX63" fmla="*/ 8603 w 10000"/>
                <a:gd name="connsiteY63" fmla="*/ 7409 h 10000"/>
                <a:gd name="connsiteX64" fmla="*/ 7756 w 10000"/>
                <a:gd name="connsiteY64" fmla="*/ 7343 h 10000"/>
                <a:gd name="connsiteX65" fmla="*/ 7415 w 10000"/>
                <a:gd name="connsiteY65" fmla="*/ 7409 h 10000"/>
                <a:gd name="connsiteX66" fmla="*/ 6820 w 10000"/>
                <a:gd name="connsiteY66" fmla="*/ 7343 h 10000"/>
                <a:gd name="connsiteX67" fmla="*/ 6211 w 10000"/>
                <a:gd name="connsiteY67" fmla="*/ 7129 h 10000"/>
                <a:gd name="connsiteX68" fmla="*/ 5765 w 10000"/>
                <a:gd name="connsiteY68" fmla="*/ 6914 h 10000"/>
                <a:gd name="connsiteX69" fmla="*/ 5319 w 10000"/>
                <a:gd name="connsiteY69" fmla="*/ 6584 h 10000"/>
                <a:gd name="connsiteX70" fmla="*/ 5022 w 10000"/>
                <a:gd name="connsiteY70" fmla="*/ 6304 h 10000"/>
                <a:gd name="connsiteX71" fmla="*/ 4770 w 10000"/>
                <a:gd name="connsiteY71" fmla="*/ 6023 h 10000"/>
                <a:gd name="connsiteX72" fmla="*/ 4577 w 10000"/>
                <a:gd name="connsiteY72" fmla="*/ 5858 h 10000"/>
                <a:gd name="connsiteX73" fmla="*/ 4532 w 10000"/>
                <a:gd name="connsiteY73" fmla="*/ 5743 h 10000"/>
                <a:gd name="connsiteX74" fmla="*/ 4428 w 10000"/>
                <a:gd name="connsiteY74" fmla="*/ 5578 h 10000"/>
                <a:gd name="connsiteX75" fmla="*/ 4428 w 10000"/>
                <a:gd name="connsiteY75" fmla="*/ 5479 h 10000"/>
                <a:gd name="connsiteX76" fmla="*/ 4473 w 10000"/>
                <a:gd name="connsiteY76" fmla="*/ 5297 h 10000"/>
                <a:gd name="connsiteX77" fmla="*/ 4577 w 10000"/>
                <a:gd name="connsiteY77" fmla="*/ 5198 h 10000"/>
                <a:gd name="connsiteX78" fmla="*/ 4725 w 10000"/>
                <a:gd name="connsiteY78" fmla="*/ 5132 h 10000"/>
                <a:gd name="connsiteX79" fmla="*/ 4829 w 10000"/>
                <a:gd name="connsiteY79" fmla="*/ 5132 h 10000"/>
                <a:gd name="connsiteX80" fmla="*/ 4978 w 10000"/>
                <a:gd name="connsiteY80" fmla="*/ 5132 h 10000"/>
                <a:gd name="connsiteX81" fmla="*/ 5067 w 10000"/>
                <a:gd name="connsiteY81" fmla="*/ 5248 h 10000"/>
                <a:gd name="connsiteX82" fmla="*/ 5067 w 10000"/>
                <a:gd name="connsiteY82" fmla="*/ 5248 h 10000"/>
                <a:gd name="connsiteX83" fmla="*/ 5126 w 10000"/>
                <a:gd name="connsiteY83" fmla="*/ 5297 h 10000"/>
                <a:gd name="connsiteX84" fmla="*/ 5275 w 10000"/>
                <a:gd name="connsiteY84" fmla="*/ 5479 h 10000"/>
                <a:gd name="connsiteX85" fmla="*/ 5468 w 10000"/>
                <a:gd name="connsiteY85" fmla="*/ 5693 h 10000"/>
                <a:gd name="connsiteX86" fmla="*/ 5721 w 10000"/>
                <a:gd name="connsiteY86" fmla="*/ 5974 h 10000"/>
                <a:gd name="connsiteX87" fmla="*/ 6062 w 10000"/>
                <a:gd name="connsiteY87" fmla="*/ 6188 h 10000"/>
                <a:gd name="connsiteX88" fmla="*/ 6464 w 10000"/>
                <a:gd name="connsiteY88" fmla="*/ 6419 h 10000"/>
                <a:gd name="connsiteX89" fmla="*/ 6909 w 10000"/>
                <a:gd name="connsiteY89" fmla="*/ 6518 h 10000"/>
                <a:gd name="connsiteX90" fmla="*/ 7415 w 10000"/>
                <a:gd name="connsiteY90" fmla="*/ 6584 h 10000"/>
                <a:gd name="connsiteX91" fmla="*/ 7608 w 10000"/>
                <a:gd name="connsiteY91" fmla="*/ 6584 h 10000"/>
                <a:gd name="connsiteX92" fmla="*/ 7816 w 10000"/>
                <a:gd name="connsiteY92" fmla="*/ 6518 h 10000"/>
                <a:gd name="connsiteX93" fmla="*/ 8053 w 10000"/>
                <a:gd name="connsiteY93" fmla="*/ 6469 h 10000"/>
                <a:gd name="connsiteX94" fmla="*/ 8262 w 10000"/>
                <a:gd name="connsiteY94" fmla="*/ 6353 h 10000"/>
                <a:gd name="connsiteX95" fmla="*/ 8514 w 10000"/>
                <a:gd name="connsiteY95" fmla="*/ 6238 h 10000"/>
                <a:gd name="connsiteX96" fmla="*/ 8707 w 10000"/>
                <a:gd name="connsiteY96" fmla="*/ 6139 h 10000"/>
                <a:gd name="connsiteX97" fmla="*/ 8960 w 10000"/>
                <a:gd name="connsiteY97" fmla="*/ 5974 h 10000"/>
                <a:gd name="connsiteX98" fmla="*/ 9153 w 10000"/>
                <a:gd name="connsiteY98" fmla="*/ 5809 h 10000"/>
                <a:gd name="connsiteX99" fmla="*/ 9212 w 10000"/>
                <a:gd name="connsiteY99" fmla="*/ 5248 h 10000"/>
                <a:gd name="connsiteX100" fmla="*/ 9212 w 10000"/>
                <a:gd name="connsiteY100" fmla="*/ 4703 h 10000"/>
                <a:gd name="connsiteX101" fmla="*/ 9153 w 10000"/>
                <a:gd name="connsiteY101" fmla="*/ 4092 h 10000"/>
                <a:gd name="connsiteX102" fmla="*/ 9049 w 10000"/>
                <a:gd name="connsiteY102" fmla="*/ 3531 h 10000"/>
                <a:gd name="connsiteX103" fmla="*/ 10000 w 10000"/>
                <a:gd name="connsiteY103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7370 w 10000"/>
                <a:gd name="connsiteY59" fmla="*/ 8894 h 10000"/>
                <a:gd name="connsiteX60" fmla="*/ 7712 w 10000"/>
                <a:gd name="connsiteY60" fmla="*/ 8564 h 10000"/>
                <a:gd name="connsiteX61" fmla="*/ 8053 w 10000"/>
                <a:gd name="connsiteY61" fmla="*/ 8234 h 10000"/>
                <a:gd name="connsiteX62" fmla="*/ 8306 w 10000"/>
                <a:gd name="connsiteY62" fmla="*/ 7855 h 10000"/>
                <a:gd name="connsiteX63" fmla="*/ 8603 w 10000"/>
                <a:gd name="connsiteY63" fmla="*/ 7409 h 10000"/>
                <a:gd name="connsiteX64" fmla="*/ 7415 w 10000"/>
                <a:gd name="connsiteY64" fmla="*/ 7409 h 10000"/>
                <a:gd name="connsiteX65" fmla="*/ 6820 w 10000"/>
                <a:gd name="connsiteY65" fmla="*/ 7343 h 10000"/>
                <a:gd name="connsiteX66" fmla="*/ 6211 w 10000"/>
                <a:gd name="connsiteY66" fmla="*/ 7129 h 10000"/>
                <a:gd name="connsiteX67" fmla="*/ 5765 w 10000"/>
                <a:gd name="connsiteY67" fmla="*/ 6914 h 10000"/>
                <a:gd name="connsiteX68" fmla="*/ 5319 w 10000"/>
                <a:gd name="connsiteY68" fmla="*/ 6584 h 10000"/>
                <a:gd name="connsiteX69" fmla="*/ 5022 w 10000"/>
                <a:gd name="connsiteY69" fmla="*/ 6304 h 10000"/>
                <a:gd name="connsiteX70" fmla="*/ 4770 w 10000"/>
                <a:gd name="connsiteY70" fmla="*/ 6023 h 10000"/>
                <a:gd name="connsiteX71" fmla="*/ 4577 w 10000"/>
                <a:gd name="connsiteY71" fmla="*/ 5858 h 10000"/>
                <a:gd name="connsiteX72" fmla="*/ 4532 w 10000"/>
                <a:gd name="connsiteY72" fmla="*/ 5743 h 10000"/>
                <a:gd name="connsiteX73" fmla="*/ 4428 w 10000"/>
                <a:gd name="connsiteY73" fmla="*/ 5578 h 10000"/>
                <a:gd name="connsiteX74" fmla="*/ 4428 w 10000"/>
                <a:gd name="connsiteY74" fmla="*/ 5479 h 10000"/>
                <a:gd name="connsiteX75" fmla="*/ 4473 w 10000"/>
                <a:gd name="connsiteY75" fmla="*/ 5297 h 10000"/>
                <a:gd name="connsiteX76" fmla="*/ 4577 w 10000"/>
                <a:gd name="connsiteY76" fmla="*/ 5198 h 10000"/>
                <a:gd name="connsiteX77" fmla="*/ 4725 w 10000"/>
                <a:gd name="connsiteY77" fmla="*/ 5132 h 10000"/>
                <a:gd name="connsiteX78" fmla="*/ 4829 w 10000"/>
                <a:gd name="connsiteY78" fmla="*/ 5132 h 10000"/>
                <a:gd name="connsiteX79" fmla="*/ 4978 w 10000"/>
                <a:gd name="connsiteY79" fmla="*/ 5132 h 10000"/>
                <a:gd name="connsiteX80" fmla="*/ 5067 w 10000"/>
                <a:gd name="connsiteY80" fmla="*/ 5248 h 10000"/>
                <a:gd name="connsiteX81" fmla="*/ 5067 w 10000"/>
                <a:gd name="connsiteY81" fmla="*/ 5248 h 10000"/>
                <a:gd name="connsiteX82" fmla="*/ 5126 w 10000"/>
                <a:gd name="connsiteY82" fmla="*/ 5297 h 10000"/>
                <a:gd name="connsiteX83" fmla="*/ 5275 w 10000"/>
                <a:gd name="connsiteY83" fmla="*/ 5479 h 10000"/>
                <a:gd name="connsiteX84" fmla="*/ 5468 w 10000"/>
                <a:gd name="connsiteY84" fmla="*/ 5693 h 10000"/>
                <a:gd name="connsiteX85" fmla="*/ 5721 w 10000"/>
                <a:gd name="connsiteY85" fmla="*/ 5974 h 10000"/>
                <a:gd name="connsiteX86" fmla="*/ 6062 w 10000"/>
                <a:gd name="connsiteY86" fmla="*/ 6188 h 10000"/>
                <a:gd name="connsiteX87" fmla="*/ 6464 w 10000"/>
                <a:gd name="connsiteY87" fmla="*/ 6419 h 10000"/>
                <a:gd name="connsiteX88" fmla="*/ 6909 w 10000"/>
                <a:gd name="connsiteY88" fmla="*/ 6518 h 10000"/>
                <a:gd name="connsiteX89" fmla="*/ 7415 w 10000"/>
                <a:gd name="connsiteY89" fmla="*/ 6584 h 10000"/>
                <a:gd name="connsiteX90" fmla="*/ 7608 w 10000"/>
                <a:gd name="connsiteY90" fmla="*/ 6584 h 10000"/>
                <a:gd name="connsiteX91" fmla="*/ 7816 w 10000"/>
                <a:gd name="connsiteY91" fmla="*/ 6518 h 10000"/>
                <a:gd name="connsiteX92" fmla="*/ 8053 w 10000"/>
                <a:gd name="connsiteY92" fmla="*/ 6469 h 10000"/>
                <a:gd name="connsiteX93" fmla="*/ 8262 w 10000"/>
                <a:gd name="connsiteY93" fmla="*/ 6353 h 10000"/>
                <a:gd name="connsiteX94" fmla="*/ 8514 w 10000"/>
                <a:gd name="connsiteY94" fmla="*/ 6238 h 10000"/>
                <a:gd name="connsiteX95" fmla="*/ 8707 w 10000"/>
                <a:gd name="connsiteY95" fmla="*/ 6139 h 10000"/>
                <a:gd name="connsiteX96" fmla="*/ 8960 w 10000"/>
                <a:gd name="connsiteY96" fmla="*/ 5974 h 10000"/>
                <a:gd name="connsiteX97" fmla="*/ 9153 w 10000"/>
                <a:gd name="connsiteY97" fmla="*/ 5809 h 10000"/>
                <a:gd name="connsiteX98" fmla="*/ 9212 w 10000"/>
                <a:gd name="connsiteY98" fmla="*/ 5248 h 10000"/>
                <a:gd name="connsiteX99" fmla="*/ 9212 w 10000"/>
                <a:gd name="connsiteY99" fmla="*/ 4703 h 10000"/>
                <a:gd name="connsiteX100" fmla="*/ 9153 w 10000"/>
                <a:gd name="connsiteY100" fmla="*/ 4092 h 10000"/>
                <a:gd name="connsiteX101" fmla="*/ 9049 w 10000"/>
                <a:gd name="connsiteY101" fmla="*/ 3531 h 10000"/>
                <a:gd name="connsiteX102" fmla="*/ 10000 w 10000"/>
                <a:gd name="connsiteY102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7370 w 10000"/>
                <a:gd name="connsiteY59" fmla="*/ 8894 h 10000"/>
                <a:gd name="connsiteX60" fmla="*/ 7712 w 10000"/>
                <a:gd name="connsiteY60" fmla="*/ 8564 h 10000"/>
                <a:gd name="connsiteX61" fmla="*/ 8053 w 10000"/>
                <a:gd name="connsiteY61" fmla="*/ 8234 h 10000"/>
                <a:gd name="connsiteX62" fmla="*/ 8306 w 10000"/>
                <a:gd name="connsiteY62" fmla="*/ 7855 h 10000"/>
                <a:gd name="connsiteX63" fmla="*/ 8603 w 10000"/>
                <a:gd name="connsiteY63" fmla="*/ 7409 h 10000"/>
                <a:gd name="connsiteX64" fmla="*/ 7415 w 10000"/>
                <a:gd name="connsiteY64" fmla="*/ 7409 h 10000"/>
                <a:gd name="connsiteX65" fmla="*/ 6820 w 10000"/>
                <a:gd name="connsiteY65" fmla="*/ 7343 h 10000"/>
                <a:gd name="connsiteX66" fmla="*/ 6211 w 10000"/>
                <a:gd name="connsiteY66" fmla="*/ 7129 h 10000"/>
                <a:gd name="connsiteX67" fmla="*/ 5780 w 10000"/>
                <a:gd name="connsiteY67" fmla="*/ 7238 h 10000"/>
                <a:gd name="connsiteX68" fmla="*/ 5319 w 10000"/>
                <a:gd name="connsiteY68" fmla="*/ 6584 h 10000"/>
                <a:gd name="connsiteX69" fmla="*/ 5022 w 10000"/>
                <a:gd name="connsiteY69" fmla="*/ 6304 h 10000"/>
                <a:gd name="connsiteX70" fmla="*/ 4770 w 10000"/>
                <a:gd name="connsiteY70" fmla="*/ 6023 h 10000"/>
                <a:gd name="connsiteX71" fmla="*/ 4577 w 10000"/>
                <a:gd name="connsiteY71" fmla="*/ 5858 h 10000"/>
                <a:gd name="connsiteX72" fmla="*/ 4532 w 10000"/>
                <a:gd name="connsiteY72" fmla="*/ 5743 h 10000"/>
                <a:gd name="connsiteX73" fmla="*/ 4428 w 10000"/>
                <a:gd name="connsiteY73" fmla="*/ 5578 h 10000"/>
                <a:gd name="connsiteX74" fmla="*/ 4428 w 10000"/>
                <a:gd name="connsiteY74" fmla="*/ 5479 h 10000"/>
                <a:gd name="connsiteX75" fmla="*/ 4473 w 10000"/>
                <a:gd name="connsiteY75" fmla="*/ 5297 h 10000"/>
                <a:gd name="connsiteX76" fmla="*/ 4577 w 10000"/>
                <a:gd name="connsiteY76" fmla="*/ 5198 h 10000"/>
                <a:gd name="connsiteX77" fmla="*/ 4725 w 10000"/>
                <a:gd name="connsiteY77" fmla="*/ 5132 h 10000"/>
                <a:gd name="connsiteX78" fmla="*/ 4829 w 10000"/>
                <a:gd name="connsiteY78" fmla="*/ 5132 h 10000"/>
                <a:gd name="connsiteX79" fmla="*/ 4978 w 10000"/>
                <a:gd name="connsiteY79" fmla="*/ 5132 h 10000"/>
                <a:gd name="connsiteX80" fmla="*/ 5067 w 10000"/>
                <a:gd name="connsiteY80" fmla="*/ 5248 h 10000"/>
                <a:gd name="connsiteX81" fmla="*/ 5067 w 10000"/>
                <a:gd name="connsiteY81" fmla="*/ 5248 h 10000"/>
                <a:gd name="connsiteX82" fmla="*/ 5126 w 10000"/>
                <a:gd name="connsiteY82" fmla="*/ 5297 h 10000"/>
                <a:gd name="connsiteX83" fmla="*/ 5275 w 10000"/>
                <a:gd name="connsiteY83" fmla="*/ 5479 h 10000"/>
                <a:gd name="connsiteX84" fmla="*/ 5468 w 10000"/>
                <a:gd name="connsiteY84" fmla="*/ 5693 h 10000"/>
                <a:gd name="connsiteX85" fmla="*/ 5721 w 10000"/>
                <a:gd name="connsiteY85" fmla="*/ 5974 h 10000"/>
                <a:gd name="connsiteX86" fmla="*/ 6062 w 10000"/>
                <a:gd name="connsiteY86" fmla="*/ 6188 h 10000"/>
                <a:gd name="connsiteX87" fmla="*/ 6464 w 10000"/>
                <a:gd name="connsiteY87" fmla="*/ 6419 h 10000"/>
                <a:gd name="connsiteX88" fmla="*/ 6909 w 10000"/>
                <a:gd name="connsiteY88" fmla="*/ 6518 h 10000"/>
                <a:gd name="connsiteX89" fmla="*/ 7415 w 10000"/>
                <a:gd name="connsiteY89" fmla="*/ 6584 h 10000"/>
                <a:gd name="connsiteX90" fmla="*/ 7608 w 10000"/>
                <a:gd name="connsiteY90" fmla="*/ 6584 h 10000"/>
                <a:gd name="connsiteX91" fmla="*/ 7816 w 10000"/>
                <a:gd name="connsiteY91" fmla="*/ 6518 h 10000"/>
                <a:gd name="connsiteX92" fmla="*/ 8053 w 10000"/>
                <a:gd name="connsiteY92" fmla="*/ 6469 h 10000"/>
                <a:gd name="connsiteX93" fmla="*/ 8262 w 10000"/>
                <a:gd name="connsiteY93" fmla="*/ 6353 h 10000"/>
                <a:gd name="connsiteX94" fmla="*/ 8514 w 10000"/>
                <a:gd name="connsiteY94" fmla="*/ 6238 h 10000"/>
                <a:gd name="connsiteX95" fmla="*/ 8707 w 10000"/>
                <a:gd name="connsiteY95" fmla="*/ 6139 h 10000"/>
                <a:gd name="connsiteX96" fmla="*/ 8960 w 10000"/>
                <a:gd name="connsiteY96" fmla="*/ 5974 h 10000"/>
                <a:gd name="connsiteX97" fmla="*/ 9153 w 10000"/>
                <a:gd name="connsiteY97" fmla="*/ 5809 h 10000"/>
                <a:gd name="connsiteX98" fmla="*/ 9212 w 10000"/>
                <a:gd name="connsiteY98" fmla="*/ 5248 h 10000"/>
                <a:gd name="connsiteX99" fmla="*/ 9212 w 10000"/>
                <a:gd name="connsiteY99" fmla="*/ 4703 h 10000"/>
                <a:gd name="connsiteX100" fmla="*/ 9153 w 10000"/>
                <a:gd name="connsiteY100" fmla="*/ 4092 h 10000"/>
                <a:gd name="connsiteX101" fmla="*/ 9049 w 10000"/>
                <a:gd name="connsiteY101" fmla="*/ 3531 h 10000"/>
                <a:gd name="connsiteX102" fmla="*/ 10000 w 10000"/>
                <a:gd name="connsiteY102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7370 w 10000"/>
                <a:gd name="connsiteY59" fmla="*/ 8894 h 10000"/>
                <a:gd name="connsiteX60" fmla="*/ 7712 w 10000"/>
                <a:gd name="connsiteY60" fmla="*/ 8564 h 10000"/>
                <a:gd name="connsiteX61" fmla="*/ 8053 w 10000"/>
                <a:gd name="connsiteY61" fmla="*/ 8234 h 10000"/>
                <a:gd name="connsiteX62" fmla="*/ 8306 w 10000"/>
                <a:gd name="connsiteY62" fmla="*/ 7855 h 10000"/>
                <a:gd name="connsiteX63" fmla="*/ 7415 w 10000"/>
                <a:gd name="connsiteY63" fmla="*/ 7409 h 10000"/>
                <a:gd name="connsiteX64" fmla="*/ 6820 w 10000"/>
                <a:gd name="connsiteY64" fmla="*/ 7343 h 10000"/>
                <a:gd name="connsiteX65" fmla="*/ 6211 w 10000"/>
                <a:gd name="connsiteY65" fmla="*/ 7129 h 10000"/>
                <a:gd name="connsiteX66" fmla="*/ 5780 w 10000"/>
                <a:gd name="connsiteY66" fmla="*/ 7238 h 10000"/>
                <a:gd name="connsiteX67" fmla="*/ 5319 w 10000"/>
                <a:gd name="connsiteY67" fmla="*/ 6584 h 10000"/>
                <a:gd name="connsiteX68" fmla="*/ 5022 w 10000"/>
                <a:gd name="connsiteY68" fmla="*/ 6304 h 10000"/>
                <a:gd name="connsiteX69" fmla="*/ 4770 w 10000"/>
                <a:gd name="connsiteY69" fmla="*/ 6023 h 10000"/>
                <a:gd name="connsiteX70" fmla="*/ 4577 w 10000"/>
                <a:gd name="connsiteY70" fmla="*/ 5858 h 10000"/>
                <a:gd name="connsiteX71" fmla="*/ 4532 w 10000"/>
                <a:gd name="connsiteY71" fmla="*/ 5743 h 10000"/>
                <a:gd name="connsiteX72" fmla="*/ 4428 w 10000"/>
                <a:gd name="connsiteY72" fmla="*/ 5578 h 10000"/>
                <a:gd name="connsiteX73" fmla="*/ 4428 w 10000"/>
                <a:gd name="connsiteY73" fmla="*/ 5479 h 10000"/>
                <a:gd name="connsiteX74" fmla="*/ 4473 w 10000"/>
                <a:gd name="connsiteY74" fmla="*/ 5297 h 10000"/>
                <a:gd name="connsiteX75" fmla="*/ 4577 w 10000"/>
                <a:gd name="connsiteY75" fmla="*/ 5198 h 10000"/>
                <a:gd name="connsiteX76" fmla="*/ 4725 w 10000"/>
                <a:gd name="connsiteY76" fmla="*/ 5132 h 10000"/>
                <a:gd name="connsiteX77" fmla="*/ 4829 w 10000"/>
                <a:gd name="connsiteY77" fmla="*/ 5132 h 10000"/>
                <a:gd name="connsiteX78" fmla="*/ 4978 w 10000"/>
                <a:gd name="connsiteY78" fmla="*/ 5132 h 10000"/>
                <a:gd name="connsiteX79" fmla="*/ 5067 w 10000"/>
                <a:gd name="connsiteY79" fmla="*/ 5248 h 10000"/>
                <a:gd name="connsiteX80" fmla="*/ 5067 w 10000"/>
                <a:gd name="connsiteY80" fmla="*/ 5248 h 10000"/>
                <a:gd name="connsiteX81" fmla="*/ 5126 w 10000"/>
                <a:gd name="connsiteY81" fmla="*/ 5297 h 10000"/>
                <a:gd name="connsiteX82" fmla="*/ 5275 w 10000"/>
                <a:gd name="connsiteY82" fmla="*/ 5479 h 10000"/>
                <a:gd name="connsiteX83" fmla="*/ 5468 w 10000"/>
                <a:gd name="connsiteY83" fmla="*/ 5693 h 10000"/>
                <a:gd name="connsiteX84" fmla="*/ 5721 w 10000"/>
                <a:gd name="connsiteY84" fmla="*/ 5974 h 10000"/>
                <a:gd name="connsiteX85" fmla="*/ 6062 w 10000"/>
                <a:gd name="connsiteY85" fmla="*/ 6188 h 10000"/>
                <a:gd name="connsiteX86" fmla="*/ 6464 w 10000"/>
                <a:gd name="connsiteY86" fmla="*/ 6419 h 10000"/>
                <a:gd name="connsiteX87" fmla="*/ 6909 w 10000"/>
                <a:gd name="connsiteY87" fmla="*/ 6518 h 10000"/>
                <a:gd name="connsiteX88" fmla="*/ 7415 w 10000"/>
                <a:gd name="connsiteY88" fmla="*/ 6584 h 10000"/>
                <a:gd name="connsiteX89" fmla="*/ 7608 w 10000"/>
                <a:gd name="connsiteY89" fmla="*/ 6584 h 10000"/>
                <a:gd name="connsiteX90" fmla="*/ 7816 w 10000"/>
                <a:gd name="connsiteY90" fmla="*/ 6518 h 10000"/>
                <a:gd name="connsiteX91" fmla="*/ 8053 w 10000"/>
                <a:gd name="connsiteY91" fmla="*/ 6469 h 10000"/>
                <a:gd name="connsiteX92" fmla="*/ 8262 w 10000"/>
                <a:gd name="connsiteY92" fmla="*/ 6353 h 10000"/>
                <a:gd name="connsiteX93" fmla="*/ 8514 w 10000"/>
                <a:gd name="connsiteY93" fmla="*/ 6238 h 10000"/>
                <a:gd name="connsiteX94" fmla="*/ 8707 w 10000"/>
                <a:gd name="connsiteY94" fmla="*/ 6139 h 10000"/>
                <a:gd name="connsiteX95" fmla="*/ 8960 w 10000"/>
                <a:gd name="connsiteY95" fmla="*/ 5974 h 10000"/>
                <a:gd name="connsiteX96" fmla="*/ 9153 w 10000"/>
                <a:gd name="connsiteY96" fmla="*/ 5809 h 10000"/>
                <a:gd name="connsiteX97" fmla="*/ 9212 w 10000"/>
                <a:gd name="connsiteY97" fmla="*/ 5248 h 10000"/>
                <a:gd name="connsiteX98" fmla="*/ 9212 w 10000"/>
                <a:gd name="connsiteY98" fmla="*/ 4703 h 10000"/>
                <a:gd name="connsiteX99" fmla="*/ 9153 w 10000"/>
                <a:gd name="connsiteY99" fmla="*/ 4092 h 10000"/>
                <a:gd name="connsiteX100" fmla="*/ 9049 w 10000"/>
                <a:gd name="connsiteY100" fmla="*/ 3531 h 10000"/>
                <a:gd name="connsiteX101" fmla="*/ 10000 w 10000"/>
                <a:gd name="connsiteY101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7370 w 10000"/>
                <a:gd name="connsiteY59" fmla="*/ 8894 h 10000"/>
                <a:gd name="connsiteX60" fmla="*/ 7712 w 10000"/>
                <a:gd name="connsiteY60" fmla="*/ 8564 h 10000"/>
                <a:gd name="connsiteX61" fmla="*/ 8053 w 10000"/>
                <a:gd name="connsiteY61" fmla="*/ 8234 h 10000"/>
                <a:gd name="connsiteX62" fmla="*/ 7415 w 10000"/>
                <a:gd name="connsiteY62" fmla="*/ 7409 h 10000"/>
                <a:gd name="connsiteX63" fmla="*/ 6820 w 10000"/>
                <a:gd name="connsiteY63" fmla="*/ 7343 h 10000"/>
                <a:gd name="connsiteX64" fmla="*/ 6211 w 10000"/>
                <a:gd name="connsiteY64" fmla="*/ 7129 h 10000"/>
                <a:gd name="connsiteX65" fmla="*/ 5780 w 10000"/>
                <a:gd name="connsiteY65" fmla="*/ 7238 h 10000"/>
                <a:gd name="connsiteX66" fmla="*/ 5319 w 10000"/>
                <a:gd name="connsiteY66" fmla="*/ 6584 h 10000"/>
                <a:gd name="connsiteX67" fmla="*/ 5022 w 10000"/>
                <a:gd name="connsiteY67" fmla="*/ 6304 h 10000"/>
                <a:gd name="connsiteX68" fmla="*/ 4770 w 10000"/>
                <a:gd name="connsiteY68" fmla="*/ 6023 h 10000"/>
                <a:gd name="connsiteX69" fmla="*/ 4577 w 10000"/>
                <a:gd name="connsiteY69" fmla="*/ 5858 h 10000"/>
                <a:gd name="connsiteX70" fmla="*/ 4532 w 10000"/>
                <a:gd name="connsiteY70" fmla="*/ 5743 h 10000"/>
                <a:gd name="connsiteX71" fmla="*/ 4428 w 10000"/>
                <a:gd name="connsiteY71" fmla="*/ 5578 h 10000"/>
                <a:gd name="connsiteX72" fmla="*/ 4428 w 10000"/>
                <a:gd name="connsiteY72" fmla="*/ 5479 h 10000"/>
                <a:gd name="connsiteX73" fmla="*/ 4473 w 10000"/>
                <a:gd name="connsiteY73" fmla="*/ 5297 h 10000"/>
                <a:gd name="connsiteX74" fmla="*/ 4577 w 10000"/>
                <a:gd name="connsiteY74" fmla="*/ 5198 h 10000"/>
                <a:gd name="connsiteX75" fmla="*/ 4725 w 10000"/>
                <a:gd name="connsiteY75" fmla="*/ 5132 h 10000"/>
                <a:gd name="connsiteX76" fmla="*/ 4829 w 10000"/>
                <a:gd name="connsiteY76" fmla="*/ 5132 h 10000"/>
                <a:gd name="connsiteX77" fmla="*/ 4978 w 10000"/>
                <a:gd name="connsiteY77" fmla="*/ 5132 h 10000"/>
                <a:gd name="connsiteX78" fmla="*/ 5067 w 10000"/>
                <a:gd name="connsiteY78" fmla="*/ 5248 h 10000"/>
                <a:gd name="connsiteX79" fmla="*/ 5067 w 10000"/>
                <a:gd name="connsiteY79" fmla="*/ 5248 h 10000"/>
                <a:gd name="connsiteX80" fmla="*/ 5126 w 10000"/>
                <a:gd name="connsiteY80" fmla="*/ 5297 h 10000"/>
                <a:gd name="connsiteX81" fmla="*/ 5275 w 10000"/>
                <a:gd name="connsiteY81" fmla="*/ 5479 h 10000"/>
                <a:gd name="connsiteX82" fmla="*/ 5468 w 10000"/>
                <a:gd name="connsiteY82" fmla="*/ 5693 h 10000"/>
                <a:gd name="connsiteX83" fmla="*/ 5721 w 10000"/>
                <a:gd name="connsiteY83" fmla="*/ 5974 h 10000"/>
                <a:gd name="connsiteX84" fmla="*/ 6062 w 10000"/>
                <a:gd name="connsiteY84" fmla="*/ 6188 h 10000"/>
                <a:gd name="connsiteX85" fmla="*/ 6464 w 10000"/>
                <a:gd name="connsiteY85" fmla="*/ 6419 h 10000"/>
                <a:gd name="connsiteX86" fmla="*/ 6909 w 10000"/>
                <a:gd name="connsiteY86" fmla="*/ 6518 h 10000"/>
                <a:gd name="connsiteX87" fmla="*/ 7415 w 10000"/>
                <a:gd name="connsiteY87" fmla="*/ 6584 h 10000"/>
                <a:gd name="connsiteX88" fmla="*/ 7608 w 10000"/>
                <a:gd name="connsiteY88" fmla="*/ 6584 h 10000"/>
                <a:gd name="connsiteX89" fmla="*/ 7816 w 10000"/>
                <a:gd name="connsiteY89" fmla="*/ 6518 h 10000"/>
                <a:gd name="connsiteX90" fmla="*/ 8053 w 10000"/>
                <a:gd name="connsiteY90" fmla="*/ 6469 h 10000"/>
                <a:gd name="connsiteX91" fmla="*/ 8262 w 10000"/>
                <a:gd name="connsiteY91" fmla="*/ 6353 h 10000"/>
                <a:gd name="connsiteX92" fmla="*/ 8514 w 10000"/>
                <a:gd name="connsiteY92" fmla="*/ 6238 h 10000"/>
                <a:gd name="connsiteX93" fmla="*/ 8707 w 10000"/>
                <a:gd name="connsiteY93" fmla="*/ 6139 h 10000"/>
                <a:gd name="connsiteX94" fmla="*/ 8960 w 10000"/>
                <a:gd name="connsiteY94" fmla="*/ 5974 h 10000"/>
                <a:gd name="connsiteX95" fmla="*/ 9153 w 10000"/>
                <a:gd name="connsiteY95" fmla="*/ 5809 h 10000"/>
                <a:gd name="connsiteX96" fmla="*/ 9212 w 10000"/>
                <a:gd name="connsiteY96" fmla="*/ 5248 h 10000"/>
                <a:gd name="connsiteX97" fmla="*/ 9212 w 10000"/>
                <a:gd name="connsiteY97" fmla="*/ 4703 h 10000"/>
                <a:gd name="connsiteX98" fmla="*/ 9153 w 10000"/>
                <a:gd name="connsiteY98" fmla="*/ 4092 h 10000"/>
                <a:gd name="connsiteX99" fmla="*/ 9049 w 10000"/>
                <a:gd name="connsiteY99" fmla="*/ 3531 h 10000"/>
                <a:gd name="connsiteX100" fmla="*/ 10000 w 10000"/>
                <a:gd name="connsiteY100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7370 w 10000"/>
                <a:gd name="connsiteY59" fmla="*/ 8894 h 10000"/>
                <a:gd name="connsiteX60" fmla="*/ 7712 w 10000"/>
                <a:gd name="connsiteY60" fmla="*/ 8564 h 10000"/>
                <a:gd name="connsiteX61" fmla="*/ 8053 w 10000"/>
                <a:gd name="connsiteY61" fmla="*/ 8234 h 10000"/>
                <a:gd name="connsiteX62" fmla="*/ 6820 w 10000"/>
                <a:gd name="connsiteY62" fmla="*/ 7343 h 10000"/>
                <a:gd name="connsiteX63" fmla="*/ 6211 w 10000"/>
                <a:gd name="connsiteY63" fmla="*/ 7129 h 10000"/>
                <a:gd name="connsiteX64" fmla="*/ 5780 w 10000"/>
                <a:gd name="connsiteY64" fmla="*/ 7238 h 10000"/>
                <a:gd name="connsiteX65" fmla="*/ 5319 w 10000"/>
                <a:gd name="connsiteY65" fmla="*/ 6584 h 10000"/>
                <a:gd name="connsiteX66" fmla="*/ 5022 w 10000"/>
                <a:gd name="connsiteY66" fmla="*/ 6304 h 10000"/>
                <a:gd name="connsiteX67" fmla="*/ 4770 w 10000"/>
                <a:gd name="connsiteY67" fmla="*/ 6023 h 10000"/>
                <a:gd name="connsiteX68" fmla="*/ 4577 w 10000"/>
                <a:gd name="connsiteY68" fmla="*/ 5858 h 10000"/>
                <a:gd name="connsiteX69" fmla="*/ 4532 w 10000"/>
                <a:gd name="connsiteY69" fmla="*/ 5743 h 10000"/>
                <a:gd name="connsiteX70" fmla="*/ 4428 w 10000"/>
                <a:gd name="connsiteY70" fmla="*/ 5578 h 10000"/>
                <a:gd name="connsiteX71" fmla="*/ 4428 w 10000"/>
                <a:gd name="connsiteY71" fmla="*/ 5479 h 10000"/>
                <a:gd name="connsiteX72" fmla="*/ 4473 w 10000"/>
                <a:gd name="connsiteY72" fmla="*/ 5297 h 10000"/>
                <a:gd name="connsiteX73" fmla="*/ 4577 w 10000"/>
                <a:gd name="connsiteY73" fmla="*/ 5198 h 10000"/>
                <a:gd name="connsiteX74" fmla="*/ 4725 w 10000"/>
                <a:gd name="connsiteY74" fmla="*/ 5132 h 10000"/>
                <a:gd name="connsiteX75" fmla="*/ 4829 w 10000"/>
                <a:gd name="connsiteY75" fmla="*/ 5132 h 10000"/>
                <a:gd name="connsiteX76" fmla="*/ 4978 w 10000"/>
                <a:gd name="connsiteY76" fmla="*/ 5132 h 10000"/>
                <a:gd name="connsiteX77" fmla="*/ 5067 w 10000"/>
                <a:gd name="connsiteY77" fmla="*/ 5248 h 10000"/>
                <a:gd name="connsiteX78" fmla="*/ 5067 w 10000"/>
                <a:gd name="connsiteY78" fmla="*/ 5248 h 10000"/>
                <a:gd name="connsiteX79" fmla="*/ 5126 w 10000"/>
                <a:gd name="connsiteY79" fmla="*/ 5297 h 10000"/>
                <a:gd name="connsiteX80" fmla="*/ 5275 w 10000"/>
                <a:gd name="connsiteY80" fmla="*/ 5479 h 10000"/>
                <a:gd name="connsiteX81" fmla="*/ 5468 w 10000"/>
                <a:gd name="connsiteY81" fmla="*/ 5693 h 10000"/>
                <a:gd name="connsiteX82" fmla="*/ 5721 w 10000"/>
                <a:gd name="connsiteY82" fmla="*/ 5974 h 10000"/>
                <a:gd name="connsiteX83" fmla="*/ 6062 w 10000"/>
                <a:gd name="connsiteY83" fmla="*/ 6188 h 10000"/>
                <a:gd name="connsiteX84" fmla="*/ 6464 w 10000"/>
                <a:gd name="connsiteY84" fmla="*/ 6419 h 10000"/>
                <a:gd name="connsiteX85" fmla="*/ 6909 w 10000"/>
                <a:gd name="connsiteY85" fmla="*/ 6518 h 10000"/>
                <a:gd name="connsiteX86" fmla="*/ 7415 w 10000"/>
                <a:gd name="connsiteY86" fmla="*/ 6584 h 10000"/>
                <a:gd name="connsiteX87" fmla="*/ 7608 w 10000"/>
                <a:gd name="connsiteY87" fmla="*/ 6584 h 10000"/>
                <a:gd name="connsiteX88" fmla="*/ 7816 w 10000"/>
                <a:gd name="connsiteY88" fmla="*/ 6518 h 10000"/>
                <a:gd name="connsiteX89" fmla="*/ 8053 w 10000"/>
                <a:gd name="connsiteY89" fmla="*/ 6469 h 10000"/>
                <a:gd name="connsiteX90" fmla="*/ 8262 w 10000"/>
                <a:gd name="connsiteY90" fmla="*/ 6353 h 10000"/>
                <a:gd name="connsiteX91" fmla="*/ 8514 w 10000"/>
                <a:gd name="connsiteY91" fmla="*/ 6238 h 10000"/>
                <a:gd name="connsiteX92" fmla="*/ 8707 w 10000"/>
                <a:gd name="connsiteY92" fmla="*/ 6139 h 10000"/>
                <a:gd name="connsiteX93" fmla="*/ 8960 w 10000"/>
                <a:gd name="connsiteY93" fmla="*/ 5974 h 10000"/>
                <a:gd name="connsiteX94" fmla="*/ 9153 w 10000"/>
                <a:gd name="connsiteY94" fmla="*/ 5809 h 10000"/>
                <a:gd name="connsiteX95" fmla="*/ 9212 w 10000"/>
                <a:gd name="connsiteY95" fmla="*/ 5248 h 10000"/>
                <a:gd name="connsiteX96" fmla="*/ 9212 w 10000"/>
                <a:gd name="connsiteY96" fmla="*/ 4703 h 10000"/>
                <a:gd name="connsiteX97" fmla="*/ 9153 w 10000"/>
                <a:gd name="connsiteY97" fmla="*/ 4092 h 10000"/>
                <a:gd name="connsiteX98" fmla="*/ 9049 w 10000"/>
                <a:gd name="connsiteY98" fmla="*/ 3531 h 10000"/>
                <a:gd name="connsiteX99" fmla="*/ 10000 w 10000"/>
                <a:gd name="connsiteY99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7370 w 10000"/>
                <a:gd name="connsiteY59" fmla="*/ 8894 h 10000"/>
                <a:gd name="connsiteX60" fmla="*/ 7712 w 10000"/>
                <a:gd name="connsiteY60" fmla="*/ 8564 h 10000"/>
                <a:gd name="connsiteX61" fmla="*/ 8053 w 10000"/>
                <a:gd name="connsiteY61" fmla="*/ 8234 h 10000"/>
                <a:gd name="connsiteX62" fmla="*/ 6211 w 10000"/>
                <a:gd name="connsiteY62" fmla="*/ 7129 h 10000"/>
                <a:gd name="connsiteX63" fmla="*/ 5780 w 10000"/>
                <a:gd name="connsiteY63" fmla="*/ 7238 h 10000"/>
                <a:gd name="connsiteX64" fmla="*/ 5319 w 10000"/>
                <a:gd name="connsiteY64" fmla="*/ 6584 h 10000"/>
                <a:gd name="connsiteX65" fmla="*/ 5022 w 10000"/>
                <a:gd name="connsiteY65" fmla="*/ 6304 h 10000"/>
                <a:gd name="connsiteX66" fmla="*/ 4770 w 10000"/>
                <a:gd name="connsiteY66" fmla="*/ 6023 h 10000"/>
                <a:gd name="connsiteX67" fmla="*/ 4577 w 10000"/>
                <a:gd name="connsiteY67" fmla="*/ 5858 h 10000"/>
                <a:gd name="connsiteX68" fmla="*/ 4532 w 10000"/>
                <a:gd name="connsiteY68" fmla="*/ 5743 h 10000"/>
                <a:gd name="connsiteX69" fmla="*/ 4428 w 10000"/>
                <a:gd name="connsiteY69" fmla="*/ 5578 h 10000"/>
                <a:gd name="connsiteX70" fmla="*/ 4428 w 10000"/>
                <a:gd name="connsiteY70" fmla="*/ 5479 h 10000"/>
                <a:gd name="connsiteX71" fmla="*/ 4473 w 10000"/>
                <a:gd name="connsiteY71" fmla="*/ 5297 h 10000"/>
                <a:gd name="connsiteX72" fmla="*/ 4577 w 10000"/>
                <a:gd name="connsiteY72" fmla="*/ 5198 h 10000"/>
                <a:gd name="connsiteX73" fmla="*/ 4725 w 10000"/>
                <a:gd name="connsiteY73" fmla="*/ 5132 h 10000"/>
                <a:gd name="connsiteX74" fmla="*/ 4829 w 10000"/>
                <a:gd name="connsiteY74" fmla="*/ 5132 h 10000"/>
                <a:gd name="connsiteX75" fmla="*/ 4978 w 10000"/>
                <a:gd name="connsiteY75" fmla="*/ 5132 h 10000"/>
                <a:gd name="connsiteX76" fmla="*/ 5067 w 10000"/>
                <a:gd name="connsiteY76" fmla="*/ 5248 h 10000"/>
                <a:gd name="connsiteX77" fmla="*/ 5067 w 10000"/>
                <a:gd name="connsiteY77" fmla="*/ 5248 h 10000"/>
                <a:gd name="connsiteX78" fmla="*/ 5126 w 10000"/>
                <a:gd name="connsiteY78" fmla="*/ 5297 h 10000"/>
                <a:gd name="connsiteX79" fmla="*/ 5275 w 10000"/>
                <a:gd name="connsiteY79" fmla="*/ 5479 h 10000"/>
                <a:gd name="connsiteX80" fmla="*/ 5468 w 10000"/>
                <a:gd name="connsiteY80" fmla="*/ 5693 h 10000"/>
                <a:gd name="connsiteX81" fmla="*/ 5721 w 10000"/>
                <a:gd name="connsiteY81" fmla="*/ 5974 h 10000"/>
                <a:gd name="connsiteX82" fmla="*/ 6062 w 10000"/>
                <a:gd name="connsiteY82" fmla="*/ 6188 h 10000"/>
                <a:gd name="connsiteX83" fmla="*/ 6464 w 10000"/>
                <a:gd name="connsiteY83" fmla="*/ 6419 h 10000"/>
                <a:gd name="connsiteX84" fmla="*/ 6909 w 10000"/>
                <a:gd name="connsiteY84" fmla="*/ 6518 h 10000"/>
                <a:gd name="connsiteX85" fmla="*/ 7415 w 10000"/>
                <a:gd name="connsiteY85" fmla="*/ 6584 h 10000"/>
                <a:gd name="connsiteX86" fmla="*/ 7608 w 10000"/>
                <a:gd name="connsiteY86" fmla="*/ 6584 h 10000"/>
                <a:gd name="connsiteX87" fmla="*/ 7816 w 10000"/>
                <a:gd name="connsiteY87" fmla="*/ 6518 h 10000"/>
                <a:gd name="connsiteX88" fmla="*/ 8053 w 10000"/>
                <a:gd name="connsiteY88" fmla="*/ 6469 h 10000"/>
                <a:gd name="connsiteX89" fmla="*/ 8262 w 10000"/>
                <a:gd name="connsiteY89" fmla="*/ 6353 h 10000"/>
                <a:gd name="connsiteX90" fmla="*/ 8514 w 10000"/>
                <a:gd name="connsiteY90" fmla="*/ 6238 h 10000"/>
                <a:gd name="connsiteX91" fmla="*/ 8707 w 10000"/>
                <a:gd name="connsiteY91" fmla="*/ 6139 h 10000"/>
                <a:gd name="connsiteX92" fmla="*/ 8960 w 10000"/>
                <a:gd name="connsiteY92" fmla="*/ 5974 h 10000"/>
                <a:gd name="connsiteX93" fmla="*/ 9153 w 10000"/>
                <a:gd name="connsiteY93" fmla="*/ 5809 h 10000"/>
                <a:gd name="connsiteX94" fmla="*/ 9212 w 10000"/>
                <a:gd name="connsiteY94" fmla="*/ 5248 h 10000"/>
                <a:gd name="connsiteX95" fmla="*/ 9212 w 10000"/>
                <a:gd name="connsiteY95" fmla="*/ 4703 h 10000"/>
                <a:gd name="connsiteX96" fmla="*/ 9153 w 10000"/>
                <a:gd name="connsiteY96" fmla="*/ 4092 h 10000"/>
                <a:gd name="connsiteX97" fmla="*/ 9049 w 10000"/>
                <a:gd name="connsiteY97" fmla="*/ 3531 h 10000"/>
                <a:gd name="connsiteX98" fmla="*/ 10000 w 10000"/>
                <a:gd name="connsiteY98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7370 w 10000"/>
                <a:gd name="connsiteY59" fmla="*/ 8894 h 10000"/>
                <a:gd name="connsiteX60" fmla="*/ 7712 w 10000"/>
                <a:gd name="connsiteY60" fmla="*/ 8564 h 10000"/>
                <a:gd name="connsiteX61" fmla="*/ 8053 w 10000"/>
                <a:gd name="connsiteY61" fmla="*/ 8234 h 10000"/>
                <a:gd name="connsiteX62" fmla="*/ 5780 w 10000"/>
                <a:gd name="connsiteY62" fmla="*/ 7238 h 10000"/>
                <a:gd name="connsiteX63" fmla="*/ 5319 w 10000"/>
                <a:gd name="connsiteY63" fmla="*/ 6584 h 10000"/>
                <a:gd name="connsiteX64" fmla="*/ 5022 w 10000"/>
                <a:gd name="connsiteY64" fmla="*/ 6304 h 10000"/>
                <a:gd name="connsiteX65" fmla="*/ 4770 w 10000"/>
                <a:gd name="connsiteY65" fmla="*/ 6023 h 10000"/>
                <a:gd name="connsiteX66" fmla="*/ 4577 w 10000"/>
                <a:gd name="connsiteY66" fmla="*/ 5858 h 10000"/>
                <a:gd name="connsiteX67" fmla="*/ 4532 w 10000"/>
                <a:gd name="connsiteY67" fmla="*/ 5743 h 10000"/>
                <a:gd name="connsiteX68" fmla="*/ 4428 w 10000"/>
                <a:gd name="connsiteY68" fmla="*/ 5578 h 10000"/>
                <a:gd name="connsiteX69" fmla="*/ 4428 w 10000"/>
                <a:gd name="connsiteY69" fmla="*/ 5479 h 10000"/>
                <a:gd name="connsiteX70" fmla="*/ 4473 w 10000"/>
                <a:gd name="connsiteY70" fmla="*/ 5297 h 10000"/>
                <a:gd name="connsiteX71" fmla="*/ 4577 w 10000"/>
                <a:gd name="connsiteY71" fmla="*/ 5198 h 10000"/>
                <a:gd name="connsiteX72" fmla="*/ 4725 w 10000"/>
                <a:gd name="connsiteY72" fmla="*/ 5132 h 10000"/>
                <a:gd name="connsiteX73" fmla="*/ 4829 w 10000"/>
                <a:gd name="connsiteY73" fmla="*/ 5132 h 10000"/>
                <a:gd name="connsiteX74" fmla="*/ 4978 w 10000"/>
                <a:gd name="connsiteY74" fmla="*/ 5132 h 10000"/>
                <a:gd name="connsiteX75" fmla="*/ 5067 w 10000"/>
                <a:gd name="connsiteY75" fmla="*/ 5248 h 10000"/>
                <a:gd name="connsiteX76" fmla="*/ 5067 w 10000"/>
                <a:gd name="connsiteY76" fmla="*/ 5248 h 10000"/>
                <a:gd name="connsiteX77" fmla="*/ 5126 w 10000"/>
                <a:gd name="connsiteY77" fmla="*/ 5297 h 10000"/>
                <a:gd name="connsiteX78" fmla="*/ 5275 w 10000"/>
                <a:gd name="connsiteY78" fmla="*/ 5479 h 10000"/>
                <a:gd name="connsiteX79" fmla="*/ 5468 w 10000"/>
                <a:gd name="connsiteY79" fmla="*/ 5693 h 10000"/>
                <a:gd name="connsiteX80" fmla="*/ 5721 w 10000"/>
                <a:gd name="connsiteY80" fmla="*/ 5974 h 10000"/>
                <a:gd name="connsiteX81" fmla="*/ 6062 w 10000"/>
                <a:gd name="connsiteY81" fmla="*/ 6188 h 10000"/>
                <a:gd name="connsiteX82" fmla="*/ 6464 w 10000"/>
                <a:gd name="connsiteY82" fmla="*/ 6419 h 10000"/>
                <a:gd name="connsiteX83" fmla="*/ 6909 w 10000"/>
                <a:gd name="connsiteY83" fmla="*/ 6518 h 10000"/>
                <a:gd name="connsiteX84" fmla="*/ 7415 w 10000"/>
                <a:gd name="connsiteY84" fmla="*/ 6584 h 10000"/>
                <a:gd name="connsiteX85" fmla="*/ 7608 w 10000"/>
                <a:gd name="connsiteY85" fmla="*/ 6584 h 10000"/>
                <a:gd name="connsiteX86" fmla="*/ 7816 w 10000"/>
                <a:gd name="connsiteY86" fmla="*/ 6518 h 10000"/>
                <a:gd name="connsiteX87" fmla="*/ 8053 w 10000"/>
                <a:gd name="connsiteY87" fmla="*/ 6469 h 10000"/>
                <a:gd name="connsiteX88" fmla="*/ 8262 w 10000"/>
                <a:gd name="connsiteY88" fmla="*/ 6353 h 10000"/>
                <a:gd name="connsiteX89" fmla="*/ 8514 w 10000"/>
                <a:gd name="connsiteY89" fmla="*/ 6238 h 10000"/>
                <a:gd name="connsiteX90" fmla="*/ 8707 w 10000"/>
                <a:gd name="connsiteY90" fmla="*/ 6139 h 10000"/>
                <a:gd name="connsiteX91" fmla="*/ 8960 w 10000"/>
                <a:gd name="connsiteY91" fmla="*/ 5974 h 10000"/>
                <a:gd name="connsiteX92" fmla="*/ 9153 w 10000"/>
                <a:gd name="connsiteY92" fmla="*/ 5809 h 10000"/>
                <a:gd name="connsiteX93" fmla="*/ 9212 w 10000"/>
                <a:gd name="connsiteY93" fmla="*/ 5248 h 10000"/>
                <a:gd name="connsiteX94" fmla="*/ 9212 w 10000"/>
                <a:gd name="connsiteY94" fmla="*/ 4703 h 10000"/>
                <a:gd name="connsiteX95" fmla="*/ 9153 w 10000"/>
                <a:gd name="connsiteY95" fmla="*/ 4092 h 10000"/>
                <a:gd name="connsiteX96" fmla="*/ 9049 w 10000"/>
                <a:gd name="connsiteY96" fmla="*/ 3531 h 10000"/>
                <a:gd name="connsiteX97" fmla="*/ 10000 w 10000"/>
                <a:gd name="connsiteY97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7370 w 10000"/>
                <a:gd name="connsiteY59" fmla="*/ 8894 h 10000"/>
                <a:gd name="connsiteX60" fmla="*/ 7712 w 10000"/>
                <a:gd name="connsiteY60" fmla="*/ 8564 h 10000"/>
                <a:gd name="connsiteX61" fmla="*/ 5780 w 10000"/>
                <a:gd name="connsiteY61" fmla="*/ 7238 h 10000"/>
                <a:gd name="connsiteX62" fmla="*/ 5319 w 10000"/>
                <a:gd name="connsiteY62" fmla="*/ 6584 h 10000"/>
                <a:gd name="connsiteX63" fmla="*/ 5022 w 10000"/>
                <a:gd name="connsiteY63" fmla="*/ 6304 h 10000"/>
                <a:gd name="connsiteX64" fmla="*/ 4770 w 10000"/>
                <a:gd name="connsiteY64" fmla="*/ 6023 h 10000"/>
                <a:gd name="connsiteX65" fmla="*/ 4577 w 10000"/>
                <a:gd name="connsiteY65" fmla="*/ 5858 h 10000"/>
                <a:gd name="connsiteX66" fmla="*/ 4532 w 10000"/>
                <a:gd name="connsiteY66" fmla="*/ 5743 h 10000"/>
                <a:gd name="connsiteX67" fmla="*/ 4428 w 10000"/>
                <a:gd name="connsiteY67" fmla="*/ 5578 h 10000"/>
                <a:gd name="connsiteX68" fmla="*/ 4428 w 10000"/>
                <a:gd name="connsiteY68" fmla="*/ 5479 h 10000"/>
                <a:gd name="connsiteX69" fmla="*/ 4473 w 10000"/>
                <a:gd name="connsiteY69" fmla="*/ 5297 h 10000"/>
                <a:gd name="connsiteX70" fmla="*/ 4577 w 10000"/>
                <a:gd name="connsiteY70" fmla="*/ 5198 h 10000"/>
                <a:gd name="connsiteX71" fmla="*/ 4725 w 10000"/>
                <a:gd name="connsiteY71" fmla="*/ 5132 h 10000"/>
                <a:gd name="connsiteX72" fmla="*/ 4829 w 10000"/>
                <a:gd name="connsiteY72" fmla="*/ 5132 h 10000"/>
                <a:gd name="connsiteX73" fmla="*/ 4978 w 10000"/>
                <a:gd name="connsiteY73" fmla="*/ 5132 h 10000"/>
                <a:gd name="connsiteX74" fmla="*/ 5067 w 10000"/>
                <a:gd name="connsiteY74" fmla="*/ 5248 h 10000"/>
                <a:gd name="connsiteX75" fmla="*/ 5067 w 10000"/>
                <a:gd name="connsiteY75" fmla="*/ 5248 h 10000"/>
                <a:gd name="connsiteX76" fmla="*/ 5126 w 10000"/>
                <a:gd name="connsiteY76" fmla="*/ 5297 h 10000"/>
                <a:gd name="connsiteX77" fmla="*/ 5275 w 10000"/>
                <a:gd name="connsiteY77" fmla="*/ 5479 h 10000"/>
                <a:gd name="connsiteX78" fmla="*/ 5468 w 10000"/>
                <a:gd name="connsiteY78" fmla="*/ 5693 h 10000"/>
                <a:gd name="connsiteX79" fmla="*/ 5721 w 10000"/>
                <a:gd name="connsiteY79" fmla="*/ 5974 h 10000"/>
                <a:gd name="connsiteX80" fmla="*/ 6062 w 10000"/>
                <a:gd name="connsiteY80" fmla="*/ 6188 h 10000"/>
                <a:gd name="connsiteX81" fmla="*/ 6464 w 10000"/>
                <a:gd name="connsiteY81" fmla="*/ 6419 h 10000"/>
                <a:gd name="connsiteX82" fmla="*/ 6909 w 10000"/>
                <a:gd name="connsiteY82" fmla="*/ 6518 h 10000"/>
                <a:gd name="connsiteX83" fmla="*/ 7415 w 10000"/>
                <a:gd name="connsiteY83" fmla="*/ 6584 h 10000"/>
                <a:gd name="connsiteX84" fmla="*/ 7608 w 10000"/>
                <a:gd name="connsiteY84" fmla="*/ 6584 h 10000"/>
                <a:gd name="connsiteX85" fmla="*/ 7816 w 10000"/>
                <a:gd name="connsiteY85" fmla="*/ 6518 h 10000"/>
                <a:gd name="connsiteX86" fmla="*/ 8053 w 10000"/>
                <a:gd name="connsiteY86" fmla="*/ 6469 h 10000"/>
                <a:gd name="connsiteX87" fmla="*/ 8262 w 10000"/>
                <a:gd name="connsiteY87" fmla="*/ 6353 h 10000"/>
                <a:gd name="connsiteX88" fmla="*/ 8514 w 10000"/>
                <a:gd name="connsiteY88" fmla="*/ 6238 h 10000"/>
                <a:gd name="connsiteX89" fmla="*/ 8707 w 10000"/>
                <a:gd name="connsiteY89" fmla="*/ 6139 h 10000"/>
                <a:gd name="connsiteX90" fmla="*/ 8960 w 10000"/>
                <a:gd name="connsiteY90" fmla="*/ 5974 h 10000"/>
                <a:gd name="connsiteX91" fmla="*/ 9153 w 10000"/>
                <a:gd name="connsiteY91" fmla="*/ 5809 h 10000"/>
                <a:gd name="connsiteX92" fmla="*/ 9212 w 10000"/>
                <a:gd name="connsiteY92" fmla="*/ 5248 h 10000"/>
                <a:gd name="connsiteX93" fmla="*/ 9212 w 10000"/>
                <a:gd name="connsiteY93" fmla="*/ 4703 h 10000"/>
                <a:gd name="connsiteX94" fmla="*/ 9153 w 10000"/>
                <a:gd name="connsiteY94" fmla="*/ 4092 h 10000"/>
                <a:gd name="connsiteX95" fmla="*/ 9049 w 10000"/>
                <a:gd name="connsiteY95" fmla="*/ 3531 h 10000"/>
                <a:gd name="connsiteX96" fmla="*/ 10000 w 10000"/>
                <a:gd name="connsiteY96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7370 w 10000"/>
                <a:gd name="connsiteY59" fmla="*/ 8894 h 10000"/>
                <a:gd name="connsiteX60" fmla="*/ 5780 w 10000"/>
                <a:gd name="connsiteY60" fmla="*/ 7238 h 10000"/>
                <a:gd name="connsiteX61" fmla="*/ 5319 w 10000"/>
                <a:gd name="connsiteY61" fmla="*/ 6584 h 10000"/>
                <a:gd name="connsiteX62" fmla="*/ 5022 w 10000"/>
                <a:gd name="connsiteY62" fmla="*/ 6304 h 10000"/>
                <a:gd name="connsiteX63" fmla="*/ 4770 w 10000"/>
                <a:gd name="connsiteY63" fmla="*/ 6023 h 10000"/>
                <a:gd name="connsiteX64" fmla="*/ 4577 w 10000"/>
                <a:gd name="connsiteY64" fmla="*/ 5858 h 10000"/>
                <a:gd name="connsiteX65" fmla="*/ 4532 w 10000"/>
                <a:gd name="connsiteY65" fmla="*/ 5743 h 10000"/>
                <a:gd name="connsiteX66" fmla="*/ 4428 w 10000"/>
                <a:gd name="connsiteY66" fmla="*/ 5578 h 10000"/>
                <a:gd name="connsiteX67" fmla="*/ 4428 w 10000"/>
                <a:gd name="connsiteY67" fmla="*/ 5479 h 10000"/>
                <a:gd name="connsiteX68" fmla="*/ 4473 w 10000"/>
                <a:gd name="connsiteY68" fmla="*/ 5297 h 10000"/>
                <a:gd name="connsiteX69" fmla="*/ 4577 w 10000"/>
                <a:gd name="connsiteY69" fmla="*/ 5198 h 10000"/>
                <a:gd name="connsiteX70" fmla="*/ 4725 w 10000"/>
                <a:gd name="connsiteY70" fmla="*/ 5132 h 10000"/>
                <a:gd name="connsiteX71" fmla="*/ 4829 w 10000"/>
                <a:gd name="connsiteY71" fmla="*/ 5132 h 10000"/>
                <a:gd name="connsiteX72" fmla="*/ 4978 w 10000"/>
                <a:gd name="connsiteY72" fmla="*/ 5132 h 10000"/>
                <a:gd name="connsiteX73" fmla="*/ 5067 w 10000"/>
                <a:gd name="connsiteY73" fmla="*/ 5248 h 10000"/>
                <a:gd name="connsiteX74" fmla="*/ 5067 w 10000"/>
                <a:gd name="connsiteY74" fmla="*/ 5248 h 10000"/>
                <a:gd name="connsiteX75" fmla="*/ 5126 w 10000"/>
                <a:gd name="connsiteY75" fmla="*/ 5297 h 10000"/>
                <a:gd name="connsiteX76" fmla="*/ 5275 w 10000"/>
                <a:gd name="connsiteY76" fmla="*/ 5479 h 10000"/>
                <a:gd name="connsiteX77" fmla="*/ 5468 w 10000"/>
                <a:gd name="connsiteY77" fmla="*/ 5693 h 10000"/>
                <a:gd name="connsiteX78" fmla="*/ 5721 w 10000"/>
                <a:gd name="connsiteY78" fmla="*/ 5974 h 10000"/>
                <a:gd name="connsiteX79" fmla="*/ 6062 w 10000"/>
                <a:gd name="connsiteY79" fmla="*/ 6188 h 10000"/>
                <a:gd name="connsiteX80" fmla="*/ 6464 w 10000"/>
                <a:gd name="connsiteY80" fmla="*/ 6419 h 10000"/>
                <a:gd name="connsiteX81" fmla="*/ 6909 w 10000"/>
                <a:gd name="connsiteY81" fmla="*/ 6518 h 10000"/>
                <a:gd name="connsiteX82" fmla="*/ 7415 w 10000"/>
                <a:gd name="connsiteY82" fmla="*/ 6584 h 10000"/>
                <a:gd name="connsiteX83" fmla="*/ 7608 w 10000"/>
                <a:gd name="connsiteY83" fmla="*/ 6584 h 10000"/>
                <a:gd name="connsiteX84" fmla="*/ 7816 w 10000"/>
                <a:gd name="connsiteY84" fmla="*/ 6518 h 10000"/>
                <a:gd name="connsiteX85" fmla="*/ 8053 w 10000"/>
                <a:gd name="connsiteY85" fmla="*/ 6469 h 10000"/>
                <a:gd name="connsiteX86" fmla="*/ 8262 w 10000"/>
                <a:gd name="connsiteY86" fmla="*/ 6353 h 10000"/>
                <a:gd name="connsiteX87" fmla="*/ 8514 w 10000"/>
                <a:gd name="connsiteY87" fmla="*/ 6238 h 10000"/>
                <a:gd name="connsiteX88" fmla="*/ 8707 w 10000"/>
                <a:gd name="connsiteY88" fmla="*/ 6139 h 10000"/>
                <a:gd name="connsiteX89" fmla="*/ 8960 w 10000"/>
                <a:gd name="connsiteY89" fmla="*/ 5974 h 10000"/>
                <a:gd name="connsiteX90" fmla="*/ 9153 w 10000"/>
                <a:gd name="connsiteY90" fmla="*/ 5809 h 10000"/>
                <a:gd name="connsiteX91" fmla="*/ 9212 w 10000"/>
                <a:gd name="connsiteY91" fmla="*/ 5248 h 10000"/>
                <a:gd name="connsiteX92" fmla="*/ 9212 w 10000"/>
                <a:gd name="connsiteY92" fmla="*/ 4703 h 10000"/>
                <a:gd name="connsiteX93" fmla="*/ 9153 w 10000"/>
                <a:gd name="connsiteY93" fmla="*/ 4092 h 10000"/>
                <a:gd name="connsiteX94" fmla="*/ 9049 w 10000"/>
                <a:gd name="connsiteY94" fmla="*/ 3531 h 10000"/>
                <a:gd name="connsiteX95" fmla="*/ 10000 w 10000"/>
                <a:gd name="connsiteY95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5780 w 10000"/>
                <a:gd name="connsiteY59" fmla="*/ 7238 h 10000"/>
                <a:gd name="connsiteX60" fmla="*/ 5319 w 10000"/>
                <a:gd name="connsiteY60" fmla="*/ 6584 h 10000"/>
                <a:gd name="connsiteX61" fmla="*/ 5022 w 10000"/>
                <a:gd name="connsiteY61" fmla="*/ 6304 h 10000"/>
                <a:gd name="connsiteX62" fmla="*/ 4770 w 10000"/>
                <a:gd name="connsiteY62" fmla="*/ 6023 h 10000"/>
                <a:gd name="connsiteX63" fmla="*/ 4577 w 10000"/>
                <a:gd name="connsiteY63" fmla="*/ 5858 h 10000"/>
                <a:gd name="connsiteX64" fmla="*/ 4532 w 10000"/>
                <a:gd name="connsiteY64" fmla="*/ 5743 h 10000"/>
                <a:gd name="connsiteX65" fmla="*/ 4428 w 10000"/>
                <a:gd name="connsiteY65" fmla="*/ 5578 h 10000"/>
                <a:gd name="connsiteX66" fmla="*/ 4428 w 10000"/>
                <a:gd name="connsiteY66" fmla="*/ 5479 h 10000"/>
                <a:gd name="connsiteX67" fmla="*/ 4473 w 10000"/>
                <a:gd name="connsiteY67" fmla="*/ 5297 h 10000"/>
                <a:gd name="connsiteX68" fmla="*/ 4577 w 10000"/>
                <a:gd name="connsiteY68" fmla="*/ 5198 h 10000"/>
                <a:gd name="connsiteX69" fmla="*/ 4725 w 10000"/>
                <a:gd name="connsiteY69" fmla="*/ 5132 h 10000"/>
                <a:gd name="connsiteX70" fmla="*/ 4829 w 10000"/>
                <a:gd name="connsiteY70" fmla="*/ 5132 h 10000"/>
                <a:gd name="connsiteX71" fmla="*/ 4978 w 10000"/>
                <a:gd name="connsiteY71" fmla="*/ 5132 h 10000"/>
                <a:gd name="connsiteX72" fmla="*/ 5067 w 10000"/>
                <a:gd name="connsiteY72" fmla="*/ 5248 h 10000"/>
                <a:gd name="connsiteX73" fmla="*/ 5067 w 10000"/>
                <a:gd name="connsiteY73" fmla="*/ 5248 h 10000"/>
                <a:gd name="connsiteX74" fmla="*/ 5126 w 10000"/>
                <a:gd name="connsiteY74" fmla="*/ 5297 h 10000"/>
                <a:gd name="connsiteX75" fmla="*/ 5275 w 10000"/>
                <a:gd name="connsiteY75" fmla="*/ 5479 h 10000"/>
                <a:gd name="connsiteX76" fmla="*/ 5468 w 10000"/>
                <a:gd name="connsiteY76" fmla="*/ 5693 h 10000"/>
                <a:gd name="connsiteX77" fmla="*/ 5721 w 10000"/>
                <a:gd name="connsiteY77" fmla="*/ 5974 h 10000"/>
                <a:gd name="connsiteX78" fmla="*/ 6062 w 10000"/>
                <a:gd name="connsiteY78" fmla="*/ 6188 h 10000"/>
                <a:gd name="connsiteX79" fmla="*/ 6464 w 10000"/>
                <a:gd name="connsiteY79" fmla="*/ 6419 h 10000"/>
                <a:gd name="connsiteX80" fmla="*/ 6909 w 10000"/>
                <a:gd name="connsiteY80" fmla="*/ 6518 h 10000"/>
                <a:gd name="connsiteX81" fmla="*/ 7415 w 10000"/>
                <a:gd name="connsiteY81" fmla="*/ 6584 h 10000"/>
                <a:gd name="connsiteX82" fmla="*/ 7608 w 10000"/>
                <a:gd name="connsiteY82" fmla="*/ 6584 h 10000"/>
                <a:gd name="connsiteX83" fmla="*/ 7816 w 10000"/>
                <a:gd name="connsiteY83" fmla="*/ 6518 h 10000"/>
                <a:gd name="connsiteX84" fmla="*/ 8053 w 10000"/>
                <a:gd name="connsiteY84" fmla="*/ 6469 h 10000"/>
                <a:gd name="connsiteX85" fmla="*/ 8262 w 10000"/>
                <a:gd name="connsiteY85" fmla="*/ 6353 h 10000"/>
                <a:gd name="connsiteX86" fmla="*/ 8514 w 10000"/>
                <a:gd name="connsiteY86" fmla="*/ 6238 h 10000"/>
                <a:gd name="connsiteX87" fmla="*/ 8707 w 10000"/>
                <a:gd name="connsiteY87" fmla="*/ 6139 h 10000"/>
                <a:gd name="connsiteX88" fmla="*/ 8960 w 10000"/>
                <a:gd name="connsiteY88" fmla="*/ 5974 h 10000"/>
                <a:gd name="connsiteX89" fmla="*/ 9153 w 10000"/>
                <a:gd name="connsiteY89" fmla="*/ 5809 h 10000"/>
                <a:gd name="connsiteX90" fmla="*/ 9212 w 10000"/>
                <a:gd name="connsiteY90" fmla="*/ 5248 h 10000"/>
                <a:gd name="connsiteX91" fmla="*/ 9212 w 10000"/>
                <a:gd name="connsiteY91" fmla="*/ 4703 h 10000"/>
                <a:gd name="connsiteX92" fmla="*/ 9153 w 10000"/>
                <a:gd name="connsiteY92" fmla="*/ 4092 h 10000"/>
                <a:gd name="connsiteX93" fmla="*/ 9049 w 10000"/>
                <a:gd name="connsiteY93" fmla="*/ 3531 h 10000"/>
                <a:gd name="connsiteX94" fmla="*/ 10000 w 10000"/>
                <a:gd name="connsiteY94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6020 w 10000"/>
                <a:gd name="connsiteY59" fmla="*/ 8500 h 10000"/>
                <a:gd name="connsiteX60" fmla="*/ 5319 w 10000"/>
                <a:gd name="connsiteY60" fmla="*/ 6584 h 10000"/>
                <a:gd name="connsiteX61" fmla="*/ 5022 w 10000"/>
                <a:gd name="connsiteY61" fmla="*/ 6304 h 10000"/>
                <a:gd name="connsiteX62" fmla="*/ 4770 w 10000"/>
                <a:gd name="connsiteY62" fmla="*/ 6023 h 10000"/>
                <a:gd name="connsiteX63" fmla="*/ 4577 w 10000"/>
                <a:gd name="connsiteY63" fmla="*/ 5858 h 10000"/>
                <a:gd name="connsiteX64" fmla="*/ 4532 w 10000"/>
                <a:gd name="connsiteY64" fmla="*/ 5743 h 10000"/>
                <a:gd name="connsiteX65" fmla="*/ 4428 w 10000"/>
                <a:gd name="connsiteY65" fmla="*/ 5578 h 10000"/>
                <a:gd name="connsiteX66" fmla="*/ 4428 w 10000"/>
                <a:gd name="connsiteY66" fmla="*/ 5479 h 10000"/>
                <a:gd name="connsiteX67" fmla="*/ 4473 w 10000"/>
                <a:gd name="connsiteY67" fmla="*/ 5297 h 10000"/>
                <a:gd name="connsiteX68" fmla="*/ 4577 w 10000"/>
                <a:gd name="connsiteY68" fmla="*/ 5198 h 10000"/>
                <a:gd name="connsiteX69" fmla="*/ 4725 w 10000"/>
                <a:gd name="connsiteY69" fmla="*/ 5132 h 10000"/>
                <a:gd name="connsiteX70" fmla="*/ 4829 w 10000"/>
                <a:gd name="connsiteY70" fmla="*/ 5132 h 10000"/>
                <a:gd name="connsiteX71" fmla="*/ 4978 w 10000"/>
                <a:gd name="connsiteY71" fmla="*/ 5132 h 10000"/>
                <a:gd name="connsiteX72" fmla="*/ 5067 w 10000"/>
                <a:gd name="connsiteY72" fmla="*/ 5248 h 10000"/>
                <a:gd name="connsiteX73" fmla="*/ 5067 w 10000"/>
                <a:gd name="connsiteY73" fmla="*/ 5248 h 10000"/>
                <a:gd name="connsiteX74" fmla="*/ 5126 w 10000"/>
                <a:gd name="connsiteY74" fmla="*/ 5297 h 10000"/>
                <a:gd name="connsiteX75" fmla="*/ 5275 w 10000"/>
                <a:gd name="connsiteY75" fmla="*/ 5479 h 10000"/>
                <a:gd name="connsiteX76" fmla="*/ 5468 w 10000"/>
                <a:gd name="connsiteY76" fmla="*/ 5693 h 10000"/>
                <a:gd name="connsiteX77" fmla="*/ 5721 w 10000"/>
                <a:gd name="connsiteY77" fmla="*/ 5974 h 10000"/>
                <a:gd name="connsiteX78" fmla="*/ 6062 w 10000"/>
                <a:gd name="connsiteY78" fmla="*/ 6188 h 10000"/>
                <a:gd name="connsiteX79" fmla="*/ 6464 w 10000"/>
                <a:gd name="connsiteY79" fmla="*/ 6419 h 10000"/>
                <a:gd name="connsiteX80" fmla="*/ 6909 w 10000"/>
                <a:gd name="connsiteY80" fmla="*/ 6518 h 10000"/>
                <a:gd name="connsiteX81" fmla="*/ 7415 w 10000"/>
                <a:gd name="connsiteY81" fmla="*/ 6584 h 10000"/>
                <a:gd name="connsiteX82" fmla="*/ 7608 w 10000"/>
                <a:gd name="connsiteY82" fmla="*/ 6584 h 10000"/>
                <a:gd name="connsiteX83" fmla="*/ 7816 w 10000"/>
                <a:gd name="connsiteY83" fmla="*/ 6518 h 10000"/>
                <a:gd name="connsiteX84" fmla="*/ 8053 w 10000"/>
                <a:gd name="connsiteY84" fmla="*/ 6469 h 10000"/>
                <a:gd name="connsiteX85" fmla="*/ 8262 w 10000"/>
                <a:gd name="connsiteY85" fmla="*/ 6353 h 10000"/>
                <a:gd name="connsiteX86" fmla="*/ 8514 w 10000"/>
                <a:gd name="connsiteY86" fmla="*/ 6238 h 10000"/>
                <a:gd name="connsiteX87" fmla="*/ 8707 w 10000"/>
                <a:gd name="connsiteY87" fmla="*/ 6139 h 10000"/>
                <a:gd name="connsiteX88" fmla="*/ 8960 w 10000"/>
                <a:gd name="connsiteY88" fmla="*/ 5974 h 10000"/>
                <a:gd name="connsiteX89" fmla="*/ 9153 w 10000"/>
                <a:gd name="connsiteY89" fmla="*/ 5809 h 10000"/>
                <a:gd name="connsiteX90" fmla="*/ 9212 w 10000"/>
                <a:gd name="connsiteY90" fmla="*/ 5248 h 10000"/>
                <a:gd name="connsiteX91" fmla="*/ 9212 w 10000"/>
                <a:gd name="connsiteY91" fmla="*/ 4703 h 10000"/>
                <a:gd name="connsiteX92" fmla="*/ 9153 w 10000"/>
                <a:gd name="connsiteY92" fmla="*/ 4092 h 10000"/>
                <a:gd name="connsiteX93" fmla="*/ 9049 w 10000"/>
                <a:gd name="connsiteY93" fmla="*/ 3531 h 10000"/>
                <a:gd name="connsiteX94" fmla="*/ 10000 w 10000"/>
                <a:gd name="connsiteY94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6020 w 10000"/>
                <a:gd name="connsiteY59" fmla="*/ 8500 h 10000"/>
                <a:gd name="connsiteX60" fmla="*/ 5319 w 10000"/>
                <a:gd name="connsiteY60" fmla="*/ 6584 h 10000"/>
                <a:gd name="connsiteX61" fmla="*/ 5022 w 10000"/>
                <a:gd name="connsiteY61" fmla="*/ 6304 h 10000"/>
                <a:gd name="connsiteX62" fmla="*/ 4770 w 10000"/>
                <a:gd name="connsiteY62" fmla="*/ 6023 h 10000"/>
                <a:gd name="connsiteX63" fmla="*/ 4577 w 10000"/>
                <a:gd name="connsiteY63" fmla="*/ 5858 h 10000"/>
                <a:gd name="connsiteX64" fmla="*/ 4532 w 10000"/>
                <a:gd name="connsiteY64" fmla="*/ 5743 h 10000"/>
                <a:gd name="connsiteX65" fmla="*/ 4428 w 10000"/>
                <a:gd name="connsiteY65" fmla="*/ 5578 h 10000"/>
                <a:gd name="connsiteX66" fmla="*/ 4428 w 10000"/>
                <a:gd name="connsiteY66" fmla="*/ 5479 h 10000"/>
                <a:gd name="connsiteX67" fmla="*/ 4473 w 10000"/>
                <a:gd name="connsiteY67" fmla="*/ 5297 h 10000"/>
                <a:gd name="connsiteX68" fmla="*/ 4577 w 10000"/>
                <a:gd name="connsiteY68" fmla="*/ 5198 h 10000"/>
                <a:gd name="connsiteX69" fmla="*/ 4725 w 10000"/>
                <a:gd name="connsiteY69" fmla="*/ 5132 h 10000"/>
                <a:gd name="connsiteX70" fmla="*/ 4829 w 10000"/>
                <a:gd name="connsiteY70" fmla="*/ 5132 h 10000"/>
                <a:gd name="connsiteX71" fmla="*/ 4978 w 10000"/>
                <a:gd name="connsiteY71" fmla="*/ 5132 h 10000"/>
                <a:gd name="connsiteX72" fmla="*/ 5067 w 10000"/>
                <a:gd name="connsiteY72" fmla="*/ 5248 h 10000"/>
                <a:gd name="connsiteX73" fmla="*/ 5067 w 10000"/>
                <a:gd name="connsiteY73" fmla="*/ 5248 h 10000"/>
                <a:gd name="connsiteX74" fmla="*/ 5126 w 10000"/>
                <a:gd name="connsiteY74" fmla="*/ 5297 h 10000"/>
                <a:gd name="connsiteX75" fmla="*/ 5275 w 10000"/>
                <a:gd name="connsiteY75" fmla="*/ 5479 h 10000"/>
                <a:gd name="connsiteX76" fmla="*/ 5468 w 10000"/>
                <a:gd name="connsiteY76" fmla="*/ 5693 h 10000"/>
                <a:gd name="connsiteX77" fmla="*/ 5721 w 10000"/>
                <a:gd name="connsiteY77" fmla="*/ 5974 h 10000"/>
                <a:gd name="connsiteX78" fmla="*/ 6062 w 10000"/>
                <a:gd name="connsiteY78" fmla="*/ 6188 h 10000"/>
                <a:gd name="connsiteX79" fmla="*/ 6464 w 10000"/>
                <a:gd name="connsiteY79" fmla="*/ 6419 h 10000"/>
                <a:gd name="connsiteX80" fmla="*/ 6909 w 10000"/>
                <a:gd name="connsiteY80" fmla="*/ 6518 h 10000"/>
                <a:gd name="connsiteX81" fmla="*/ 7415 w 10000"/>
                <a:gd name="connsiteY81" fmla="*/ 6584 h 10000"/>
                <a:gd name="connsiteX82" fmla="*/ 7608 w 10000"/>
                <a:gd name="connsiteY82" fmla="*/ 6584 h 10000"/>
                <a:gd name="connsiteX83" fmla="*/ 7816 w 10000"/>
                <a:gd name="connsiteY83" fmla="*/ 6518 h 10000"/>
                <a:gd name="connsiteX84" fmla="*/ 8053 w 10000"/>
                <a:gd name="connsiteY84" fmla="*/ 6469 h 10000"/>
                <a:gd name="connsiteX85" fmla="*/ 8262 w 10000"/>
                <a:gd name="connsiteY85" fmla="*/ 6353 h 10000"/>
                <a:gd name="connsiteX86" fmla="*/ 8514 w 10000"/>
                <a:gd name="connsiteY86" fmla="*/ 6238 h 10000"/>
                <a:gd name="connsiteX87" fmla="*/ 8707 w 10000"/>
                <a:gd name="connsiteY87" fmla="*/ 6139 h 10000"/>
                <a:gd name="connsiteX88" fmla="*/ 8960 w 10000"/>
                <a:gd name="connsiteY88" fmla="*/ 5974 h 10000"/>
                <a:gd name="connsiteX89" fmla="*/ 9153 w 10000"/>
                <a:gd name="connsiteY89" fmla="*/ 5809 h 10000"/>
                <a:gd name="connsiteX90" fmla="*/ 9212 w 10000"/>
                <a:gd name="connsiteY90" fmla="*/ 5248 h 10000"/>
                <a:gd name="connsiteX91" fmla="*/ 9212 w 10000"/>
                <a:gd name="connsiteY91" fmla="*/ 4703 h 10000"/>
                <a:gd name="connsiteX92" fmla="*/ 9153 w 10000"/>
                <a:gd name="connsiteY92" fmla="*/ 4092 h 10000"/>
                <a:gd name="connsiteX93" fmla="*/ 9049 w 10000"/>
                <a:gd name="connsiteY93" fmla="*/ 3531 h 10000"/>
                <a:gd name="connsiteX94" fmla="*/ 10000 w 10000"/>
                <a:gd name="connsiteY94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6020 w 10000"/>
                <a:gd name="connsiteY59" fmla="*/ 8500 h 10000"/>
                <a:gd name="connsiteX60" fmla="*/ 5022 w 10000"/>
                <a:gd name="connsiteY60" fmla="*/ 6304 h 10000"/>
                <a:gd name="connsiteX61" fmla="*/ 4770 w 10000"/>
                <a:gd name="connsiteY61" fmla="*/ 6023 h 10000"/>
                <a:gd name="connsiteX62" fmla="*/ 4577 w 10000"/>
                <a:gd name="connsiteY62" fmla="*/ 5858 h 10000"/>
                <a:gd name="connsiteX63" fmla="*/ 4532 w 10000"/>
                <a:gd name="connsiteY63" fmla="*/ 5743 h 10000"/>
                <a:gd name="connsiteX64" fmla="*/ 4428 w 10000"/>
                <a:gd name="connsiteY64" fmla="*/ 5578 h 10000"/>
                <a:gd name="connsiteX65" fmla="*/ 4428 w 10000"/>
                <a:gd name="connsiteY65" fmla="*/ 5479 h 10000"/>
                <a:gd name="connsiteX66" fmla="*/ 4473 w 10000"/>
                <a:gd name="connsiteY66" fmla="*/ 5297 h 10000"/>
                <a:gd name="connsiteX67" fmla="*/ 4577 w 10000"/>
                <a:gd name="connsiteY67" fmla="*/ 5198 h 10000"/>
                <a:gd name="connsiteX68" fmla="*/ 4725 w 10000"/>
                <a:gd name="connsiteY68" fmla="*/ 5132 h 10000"/>
                <a:gd name="connsiteX69" fmla="*/ 4829 w 10000"/>
                <a:gd name="connsiteY69" fmla="*/ 5132 h 10000"/>
                <a:gd name="connsiteX70" fmla="*/ 4978 w 10000"/>
                <a:gd name="connsiteY70" fmla="*/ 5132 h 10000"/>
                <a:gd name="connsiteX71" fmla="*/ 5067 w 10000"/>
                <a:gd name="connsiteY71" fmla="*/ 5248 h 10000"/>
                <a:gd name="connsiteX72" fmla="*/ 5067 w 10000"/>
                <a:gd name="connsiteY72" fmla="*/ 5248 h 10000"/>
                <a:gd name="connsiteX73" fmla="*/ 5126 w 10000"/>
                <a:gd name="connsiteY73" fmla="*/ 5297 h 10000"/>
                <a:gd name="connsiteX74" fmla="*/ 5275 w 10000"/>
                <a:gd name="connsiteY74" fmla="*/ 5479 h 10000"/>
                <a:gd name="connsiteX75" fmla="*/ 5468 w 10000"/>
                <a:gd name="connsiteY75" fmla="*/ 5693 h 10000"/>
                <a:gd name="connsiteX76" fmla="*/ 5721 w 10000"/>
                <a:gd name="connsiteY76" fmla="*/ 5974 h 10000"/>
                <a:gd name="connsiteX77" fmla="*/ 6062 w 10000"/>
                <a:gd name="connsiteY77" fmla="*/ 6188 h 10000"/>
                <a:gd name="connsiteX78" fmla="*/ 6464 w 10000"/>
                <a:gd name="connsiteY78" fmla="*/ 6419 h 10000"/>
                <a:gd name="connsiteX79" fmla="*/ 6909 w 10000"/>
                <a:gd name="connsiteY79" fmla="*/ 6518 h 10000"/>
                <a:gd name="connsiteX80" fmla="*/ 7415 w 10000"/>
                <a:gd name="connsiteY80" fmla="*/ 6584 h 10000"/>
                <a:gd name="connsiteX81" fmla="*/ 7608 w 10000"/>
                <a:gd name="connsiteY81" fmla="*/ 6584 h 10000"/>
                <a:gd name="connsiteX82" fmla="*/ 7816 w 10000"/>
                <a:gd name="connsiteY82" fmla="*/ 6518 h 10000"/>
                <a:gd name="connsiteX83" fmla="*/ 8053 w 10000"/>
                <a:gd name="connsiteY83" fmla="*/ 6469 h 10000"/>
                <a:gd name="connsiteX84" fmla="*/ 8262 w 10000"/>
                <a:gd name="connsiteY84" fmla="*/ 6353 h 10000"/>
                <a:gd name="connsiteX85" fmla="*/ 8514 w 10000"/>
                <a:gd name="connsiteY85" fmla="*/ 6238 h 10000"/>
                <a:gd name="connsiteX86" fmla="*/ 8707 w 10000"/>
                <a:gd name="connsiteY86" fmla="*/ 6139 h 10000"/>
                <a:gd name="connsiteX87" fmla="*/ 8960 w 10000"/>
                <a:gd name="connsiteY87" fmla="*/ 5974 h 10000"/>
                <a:gd name="connsiteX88" fmla="*/ 9153 w 10000"/>
                <a:gd name="connsiteY88" fmla="*/ 5809 h 10000"/>
                <a:gd name="connsiteX89" fmla="*/ 9212 w 10000"/>
                <a:gd name="connsiteY89" fmla="*/ 5248 h 10000"/>
                <a:gd name="connsiteX90" fmla="*/ 9212 w 10000"/>
                <a:gd name="connsiteY90" fmla="*/ 4703 h 10000"/>
                <a:gd name="connsiteX91" fmla="*/ 9153 w 10000"/>
                <a:gd name="connsiteY91" fmla="*/ 4092 h 10000"/>
                <a:gd name="connsiteX92" fmla="*/ 9049 w 10000"/>
                <a:gd name="connsiteY92" fmla="*/ 3531 h 10000"/>
                <a:gd name="connsiteX93" fmla="*/ 10000 w 10000"/>
                <a:gd name="connsiteY93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6020 w 10000"/>
                <a:gd name="connsiteY59" fmla="*/ 8500 h 10000"/>
                <a:gd name="connsiteX60" fmla="*/ 4770 w 10000"/>
                <a:gd name="connsiteY60" fmla="*/ 6023 h 10000"/>
                <a:gd name="connsiteX61" fmla="*/ 4577 w 10000"/>
                <a:gd name="connsiteY61" fmla="*/ 5858 h 10000"/>
                <a:gd name="connsiteX62" fmla="*/ 4532 w 10000"/>
                <a:gd name="connsiteY62" fmla="*/ 5743 h 10000"/>
                <a:gd name="connsiteX63" fmla="*/ 4428 w 10000"/>
                <a:gd name="connsiteY63" fmla="*/ 5578 h 10000"/>
                <a:gd name="connsiteX64" fmla="*/ 4428 w 10000"/>
                <a:gd name="connsiteY64" fmla="*/ 5479 h 10000"/>
                <a:gd name="connsiteX65" fmla="*/ 4473 w 10000"/>
                <a:gd name="connsiteY65" fmla="*/ 5297 h 10000"/>
                <a:gd name="connsiteX66" fmla="*/ 4577 w 10000"/>
                <a:gd name="connsiteY66" fmla="*/ 5198 h 10000"/>
                <a:gd name="connsiteX67" fmla="*/ 4725 w 10000"/>
                <a:gd name="connsiteY67" fmla="*/ 5132 h 10000"/>
                <a:gd name="connsiteX68" fmla="*/ 4829 w 10000"/>
                <a:gd name="connsiteY68" fmla="*/ 5132 h 10000"/>
                <a:gd name="connsiteX69" fmla="*/ 4978 w 10000"/>
                <a:gd name="connsiteY69" fmla="*/ 5132 h 10000"/>
                <a:gd name="connsiteX70" fmla="*/ 5067 w 10000"/>
                <a:gd name="connsiteY70" fmla="*/ 5248 h 10000"/>
                <a:gd name="connsiteX71" fmla="*/ 5067 w 10000"/>
                <a:gd name="connsiteY71" fmla="*/ 5248 h 10000"/>
                <a:gd name="connsiteX72" fmla="*/ 5126 w 10000"/>
                <a:gd name="connsiteY72" fmla="*/ 5297 h 10000"/>
                <a:gd name="connsiteX73" fmla="*/ 5275 w 10000"/>
                <a:gd name="connsiteY73" fmla="*/ 5479 h 10000"/>
                <a:gd name="connsiteX74" fmla="*/ 5468 w 10000"/>
                <a:gd name="connsiteY74" fmla="*/ 5693 h 10000"/>
                <a:gd name="connsiteX75" fmla="*/ 5721 w 10000"/>
                <a:gd name="connsiteY75" fmla="*/ 5974 h 10000"/>
                <a:gd name="connsiteX76" fmla="*/ 6062 w 10000"/>
                <a:gd name="connsiteY76" fmla="*/ 6188 h 10000"/>
                <a:gd name="connsiteX77" fmla="*/ 6464 w 10000"/>
                <a:gd name="connsiteY77" fmla="*/ 6419 h 10000"/>
                <a:gd name="connsiteX78" fmla="*/ 6909 w 10000"/>
                <a:gd name="connsiteY78" fmla="*/ 6518 h 10000"/>
                <a:gd name="connsiteX79" fmla="*/ 7415 w 10000"/>
                <a:gd name="connsiteY79" fmla="*/ 6584 h 10000"/>
                <a:gd name="connsiteX80" fmla="*/ 7608 w 10000"/>
                <a:gd name="connsiteY80" fmla="*/ 6584 h 10000"/>
                <a:gd name="connsiteX81" fmla="*/ 7816 w 10000"/>
                <a:gd name="connsiteY81" fmla="*/ 6518 h 10000"/>
                <a:gd name="connsiteX82" fmla="*/ 8053 w 10000"/>
                <a:gd name="connsiteY82" fmla="*/ 6469 h 10000"/>
                <a:gd name="connsiteX83" fmla="*/ 8262 w 10000"/>
                <a:gd name="connsiteY83" fmla="*/ 6353 h 10000"/>
                <a:gd name="connsiteX84" fmla="*/ 8514 w 10000"/>
                <a:gd name="connsiteY84" fmla="*/ 6238 h 10000"/>
                <a:gd name="connsiteX85" fmla="*/ 8707 w 10000"/>
                <a:gd name="connsiteY85" fmla="*/ 6139 h 10000"/>
                <a:gd name="connsiteX86" fmla="*/ 8960 w 10000"/>
                <a:gd name="connsiteY86" fmla="*/ 5974 h 10000"/>
                <a:gd name="connsiteX87" fmla="*/ 9153 w 10000"/>
                <a:gd name="connsiteY87" fmla="*/ 5809 h 10000"/>
                <a:gd name="connsiteX88" fmla="*/ 9212 w 10000"/>
                <a:gd name="connsiteY88" fmla="*/ 5248 h 10000"/>
                <a:gd name="connsiteX89" fmla="*/ 9212 w 10000"/>
                <a:gd name="connsiteY89" fmla="*/ 4703 h 10000"/>
                <a:gd name="connsiteX90" fmla="*/ 9153 w 10000"/>
                <a:gd name="connsiteY90" fmla="*/ 4092 h 10000"/>
                <a:gd name="connsiteX91" fmla="*/ 9049 w 10000"/>
                <a:gd name="connsiteY91" fmla="*/ 3531 h 10000"/>
                <a:gd name="connsiteX92" fmla="*/ 10000 w 10000"/>
                <a:gd name="connsiteY92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6020 w 10000"/>
                <a:gd name="connsiteY59" fmla="*/ 8500 h 10000"/>
                <a:gd name="connsiteX60" fmla="*/ 4577 w 10000"/>
                <a:gd name="connsiteY60" fmla="*/ 5858 h 10000"/>
                <a:gd name="connsiteX61" fmla="*/ 4532 w 10000"/>
                <a:gd name="connsiteY61" fmla="*/ 5743 h 10000"/>
                <a:gd name="connsiteX62" fmla="*/ 4428 w 10000"/>
                <a:gd name="connsiteY62" fmla="*/ 5578 h 10000"/>
                <a:gd name="connsiteX63" fmla="*/ 4428 w 10000"/>
                <a:gd name="connsiteY63" fmla="*/ 5479 h 10000"/>
                <a:gd name="connsiteX64" fmla="*/ 4473 w 10000"/>
                <a:gd name="connsiteY64" fmla="*/ 5297 h 10000"/>
                <a:gd name="connsiteX65" fmla="*/ 4577 w 10000"/>
                <a:gd name="connsiteY65" fmla="*/ 5198 h 10000"/>
                <a:gd name="connsiteX66" fmla="*/ 4725 w 10000"/>
                <a:gd name="connsiteY66" fmla="*/ 5132 h 10000"/>
                <a:gd name="connsiteX67" fmla="*/ 4829 w 10000"/>
                <a:gd name="connsiteY67" fmla="*/ 5132 h 10000"/>
                <a:gd name="connsiteX68" fmla="*/ 4978 w 10000"/>
                <a:gd name="connsiteY68" fmla="*/ 5132 h 10000"/>
                <a:gd name="connsiteX69" fmla="*/ 5067 w 10000"/>
                <a:gd name="connsiteY69" fmla="*/ 5248 h 10000"/>
                <a:gd name="connsiteX70" fmla="*/ 5067 w 10000"/>
                <a:gd name="connsiteY70" fmla="*/ 5248 h 10000"/>
                <a:gd name="connsiteX71" fmla="*/ 5126 w 10000"/>
                <a:gd name="connsiteY71" fmla="*/ 5297 h 10000"/>
                <a:gd name="connsiteX72" fmla="*/ 5275 w 10000"/>
                <a:gd name="connsiteY72" fmla="*/ 5479 h 10000"/>
                <a:gd name="connsiteX73" fmla="*/ 5468 w 10000"/>
                <a:gd name="connsiteY73" fmla="*/ 5693 h 10000"/>
                <a:gd name="connsiteX74" fmla="*/ 5721 w 10000"/>
                <a:gd name="connsiteY74" fmla="*/ 5974 h 10000"/>
                <a:gd name="connsiteX75" fmla="*/ 6062 w 10000"/>
                <a:gd name="connsiteY75" fmla="*/ 6188 h 10000"/>
                <a:gd name="connsiteX76" fmla="*/ 6464 w 10000"/>
                <a:gd name="connsiteY76" fmla="*/ 6419 h 10000"/>
                <a:gd name="connsiteX77" fmla="*/ 6909 w 10000"/>
                <a:gd name="connsiteY77" fmla="*/ 6518 h 10000"/>
                <a:gd name="connsiteX78" fmla="*/ 7415 w 10000"/>
                <a:gd name="connsiteY78" fmla="*/ 6584 h 10000"/>
                <a:gd name="connsiteX79" fmla="*/ 7608 w 10000"/>
                <a:gd name="connsiteY79" fmla="*/ 6584 h 10000"/>
                <a:gd name="connsiteX80" fmla="*/ 7816 w 10000"/>
                <a:gd name="connsiteY80" fmla="*/ 6518 h 10000"/>
                <a:gd name="connsiteX81" fmla="*/ 8053 w 10000"/>
                <a:gd name="connsiteY81" fmla="*/ 6469 h 10000"/>
                <a:gd name="connsiteX82" fmla="*/ 8262 w 10000"/>
                <a:gd name="connsiteY82" fmla="*/ 6353 h 10000"/>
                <a:gd name="connsiteX83" fmla="*/ 8514 w 10000"/>
                <a:gd name="connsiteY83" fmla="*/ 6238 h 10000"/>
                <a:gd name="connsiteX84" fmla="*/ 8707 w 10000"/>
                <a:gd name="connsiteY84" fmla="*/ 6139 h 10000"/>
                <a:gd name="connsiteX85" fmla="*/ 8960 w 10000"/>
                <a:gd name="connsiteY85" fmla="*/ 5974 h 10000"/>
                <a:gd name="connsiteX86" fmla="*/ 9153 w 10000"/>
                <a:gd name="connsiteY86" fmla="*/ 5809 h 10000"/>
                <a:gd name="connsiteX87" fmla="*/ 9212 w 10000"/>
                <a:gd name="connsiteY87" fmla="*/ 5248 h 10000"/>
                <a:gd name="connsiteX88" fmla="*/ 9212 w 10000"/>
                <a:gd name="connsiteY88" fmla="*/ 4703 h 10000"/>
                <a:gd name="connsiteX89" fmla="*/ 9153 w 10000"/>
                <a:gd name="connsiteY89" fmla="*/ 4092 h 10000"/>
                <a:gd name="connsiteX90" fmla="*/ 9049 w 10000"/>
                <a:gd name="connsiteY90" fmla="*/ 3531 h 10000"/>
                <a:gd name="connsiteX91" fmla="*/ 10000 w 10000"/>
                <a:gd name="connsiteY91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5049 w 10000"/>
                <a:gd name="connsiteY59" fmla="*/ 7731 h 10000"/>
                <a:gd name="connsiteX60" fmla="*/ 4577 w 10000"/>
                <a:gd name="connsiteY60" fmla="*/ 5858 h 10000"/>
                <a:gd name="connsiteX61" fmla="*/ 4532 w 10000"/>
                <a:gd name="connsiteY61" fmla="*/ 5743 h 10000"/>
                <a:gd name="connsiteX62" fmla="*/ 4428 w 10000"/>
                <a:gd name="connsiteY62" fmla="*/ 5578 h 10000"/>
                <a:gd name="connsiteX63" fmla="*/ 4428 w 10000"/>
                <a:gd name="connsiteY63" fmla="*/ 5479 h 10000"/>
                <a:gd name="connsiteX64" fmla="*/ 4473 w 10000"/>
                <a:gd name="connsiteY64" fmla="*/ 5297 h 10000"/>
                <a:gd name="connsiteX65" fmla="*/ 4577 w 10000"/>
                <a:gd name="connsiteY65" fmla="*/ 5198 h 10000"/>
                <a:gd name="connsiteX66" fmla="*/ 4725 w 10000"/>
                <a:gd name="connsiteY66" fmla="*/ 5132 h 10000"/>
                <a:gd name="connsiteX67" fmla="*/ 4829 w 10000"/>
                <a:gd name="connsiteY67" fmla="*/ 5132 h 10000"/>
                <a:gd name="connsiteX68" fmla="*/ 4978 w 10000"/>
                <a:gd name="connsiteY68" fmla="*/ 5132 h 10000"/>
                <a:gd name="connsiteX69" fmla="*/ 5067 w 10000"/>
                <a:gd name="connsiteY69" fmla="*/ 5248 h 10000"/>
                <a:gd name="connsiteX70" fmla="*/ 5067 w 10000"/>
                <a:gd name="connsiteY70" fmla="*/ 5248 h 10000"/>
                <a:gd name="connsiteX71" fmla="*/ 5126 w 10000"/>
                <a:gd name="connsiteY71" fmla="*/ 5297 h 10000"/>
                <a:gd name="connsiteX72" fmla="*/ 5275 w 10000"/>
                <a:gd name="connsiteY72" fmla="*/ 5479 h 10000"/>
                <a:gd name="connsiteX73" fmla="*/ 5468 w 10000"/>
                <a:gd name="connsiteY73" fmla="*/ 5693 h 10000"/>
                <a:gd name="connsiteX74" fmla="*/ 5721 w 10000"/>
                <a:gd name="connsiteY74" fmla="*/ 5974 h 10000"/>
                <a:gd name="connsiteX75" fmla="*/ 6062 w 10000"/>
                <a:gd name="connsiteY75" fmla="*/ 6188 h 10000"/>
                <a:gd name="connsiteX76" fmla="*/ 6464 w 10000"/>
                <a:gd name="connsiteY76" fmla="*/ 6419 h 10000"/>
                <a:gd name="connsiteX77" fmla="*/ 6909 w 10000"/>
                <a:gd name="connsiteY77" fmla="*/ 6518 h 10000"/>
                <a:gd name="connsiteX78" fmla="*/ 7415 w 10000"/>
                <a:gd name="connsiteY78" fmla="*/ 6584 h 10000"/>
                <a:gd name="connsiteX79" fmla="*/ 7608 w 10000"/>
                <a:gd name="connsiteY79" fmla="*/ 6584 h 10000"/>
                <a:gd name="connsiteX80" fmla="*/ 7816 w 10000"/>
                <a:gd name="connsiteY80" fmla="*/ 6518 h 10000"/>
                <a:gd name="connsiteX81" fmla="*/ 8053 w 10000"/>
                <a:gd name="connsiteY81" fmla="*/ 6469 h 10000"/>
                <a:gd name="connsiteX82" fmla="*/ 8262 w 10000"/>
                <a:gd name="connsiteY82" fmla="*/ 6353 h 10000"/>
                <a:gd name="connsiteX83" fmla="*/ 8514 w 10000"/>
                <a:gd name="connsiteY83" fmla="*/ 6238 h 10000"/>
                <a:gd name="connsiteX84" fmla="*/ 8707 w 10000"/>
                <a:gd name="connsiteY84" fmla="*/ 6139 h 10000"/>
                <a:gd name="connsiteX85" fmla="*/ 8960 w 10000"/>
                <a:gd name="connsiteY85" fmla="*/ 5974 h 10000"/>
                <a:gd name="connsiteX86" fmla="*/ 9153 w 10000"/>
                <a:gd name="connsiteY86" fmla="*/ 5809 h 10000"/>
                <a:gd name="connsiteX87" fmla="*/ 9212 w 10000"/>
                <a:gd name="connsiteY87" fmla="*/ 5248 h 10000"/>
                <a:gd name="connsiteX88" fmla="*/ 9212 w 10000"/>
                <a:gd name="connsiteY88" fmla="*/ 4703 h 10000"/>
                <a:gd name="connsiteX89" fmla="*/ 9153 w 10000"/>
                <a:gd name="connsiteY89" fmla="*/ 4092 h 10000"/>
                <a:gd name="connsiteX90" fmla="*/ 9049 w 10000"/>
                <a:gd name="connsiteY90" fmla="*/ 3531 h 10000"/>
                <a:gd name="connsiteX91" fmla="*/ 10000 w 10000"/>
                <a:gd name="connsiteY91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5049 w 10000"/>
                <a:gd name="connsiteY59" fmla="*/ 7731 h 10000"/>
                <a:gd name="connsiteX60" fmla="*/ 4532 w 10000"/>
                <a:gd name="connsiteY60" fmla="*/ 5743 h 10000"/>
                <a:gd name="connsiteX61" fmla="*/ 4428 w 10000"/>
                <a:gd name="connsiteY61" fmla="*/ 5578 h 10000"/>
                <a:gd name="connsiteX62" fmla="*/ 4428 w 10000"/>
                <a:gd name="connsiteY62" fmla="*/ 5479 h 10000"/>
                <a:gd name="connsiteX63" fmla="*/ 4473 w 10000"/>
                <a:gd name="connsiteY63" fmla="*/ 5297 h 10000"/>
                <a:gd name="connsiteX64" fmla="*/ 4577 w 10000"/>
                <a:gd name="connsiteY64" fmla="*/ 5198 h 10000"/>
                <a:gd name="connsiteX65" fmla="*/ 4725 w 10000"/>
                <a:gd name="connsiteY65" fmla="*/ 5132 h 10000"/>
                <a:gd name="connsiteX66" fmla="*/ 4829 w 10000"/>
                <a:gd name="connsiteY66" fmla="*/ 5132 h 10000"/>
                <a:gd name="connsiteX67" fmla="*/ 4978 w 10000"/>
                <a:gd name="connsiteY67" fmla="*/ 5132 h 10000"/>
                <a:gd name="connsiteX68" fmla="*/ 5067 w 10000"/>
                <a:gd name="connsiteY68" fmla="*/ 5248 h 10000"/>
                <a:gd name="connsiteX69" fmla="*/ 5067 w 10000"/>
                <a:gd name="connsiteY69" fmla="*/ 5248 h 10000"/>
                <a:gd name="connsiteX70" fmla="*/ 5126 w 10000"/>
                <a:gd name="connsiteY70" fmla="*/ 5297 h 10000"/>
                <a:gd name="connsiteX71" fmla="*/ 5275 w 10000"/>
                <a:gd name="connsiteY71" fmla="*/ 5479 h 10000"/>
                <a:gd name="connsiteX72" fmla="*/ 5468 w 10000"/>
                <a:gd name="connsiteY72" fmla="*/ 5693 h 10000"/>
                <a:gd name="connsiteX73" fmla="*/ 5721 w 10000"/>
                <a:gd name="connsiteY73" fmla="*/ 5974 h 10000"/>
                <a:gd name="connsiteX74" fmla="*/ 6062 w 10000"/>
                <a:gd name="connsiteY74" fmla="*/ 6188 h 10000"/>
                <a:gd name="connsiteX75" fmla="*/ 6464 w 10000"/>
                <a:gd name="connsiteY75" fmla="*/ 6419 h 10000"/>
                <a:gd name="connsiteX76" fmla="*/ 6909 w 10000"/>
                <a:gd name="connsiteY76" fmla="*/ 6518 h 10000"/>
                <a:gd name="connsiteX77" fmla="*/ 7415 w 10000"/>
                <a:gd name="connsiteY77" fmla="*/ 6584 h 10000"/>
                <a:gd name="connsiteX78" fmla="*/ 7608 w 10000"/>
                <a:gd name="connsiteY78" fmla="*/ 6584 h 10000"/>
                <a:gd name="connsiteX79" fmla="*/ 7816 w 10000"/>
                <a:gd name="connsiteY79" fmla="*/ 6518 h 10000"/>
                <a:gd name="connsiteX80" fmla="*/ 8053 w 10000"/>
                <a:gd name="connsiteY80" fmla="*/ 6469 h 10000"/>
                <a:gd name="connsiteX81" fmla="*/ 8262 w 10000"/>
                <a:gd name="connsiteY81" fmla="*/ 6353 h 10000"/>
                <a:gd name="connsiteX82" fmla="*/ 8514 w 10000"/>
                <a:gd name="connsiteY82" fmla="*/ 6238 h 10000"/>
                <a:gd name="connsiteX83" fmla="*/ 8707 w 10000"/>
                <a:gd name="connsiteY83" fmla="*/ 6139 h 10000"/>
                <a:gd name="connsiteX84" fmla="*/ 8960 w 10000"/>
                <a:gd name="connsiteY84" fmla="*/ 5974 h 10000"/>
                <a:gd name="connsiteX85" fmla="*/ 9153 w 10000"/>
                <a:gd name="connsiteY85" fmla="*/ 5809 h 10000"/>
                <a:gd name="connsiteX86" fmla="*/ 9212 w 10000"/>
                <a:gd name="connsiteY86" fmla="*/ 5248 h 10000"/>
                <a:gd name="connsiteX87" fmla="*/ 9212 w 10000"/>
                <a:gd name="connsiteY87" fmla="*/ 4703 h 10000"/>
                <a:gd name="connsiteX88" fmla="*/ 9153 w 10000"/>
                <a:gd name="connsiteY88" fmla="*/ 4092 h 10000"/>
                <a:gd name="connsiteX89" fmla="*/ 9049 w 10000"/>
                <a:gd name="connsiteY89" fmla="*/ 3531 h 10000"/>
                <a:gd name="connsiteX90" fmla="*/ 10000 w 10000"/>
                <a:gd name="connsiteY90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5049 w 10000"/>
                <a:gd name="connsiteY59" fmla="*/ 7731 h 10000"/>
                <a:gd name="connsiteX60" fmla="*/ 4428 w 10000"/>
                <a:gd name="connsiteY60" fmla="*/ 5578 h 10000"/>
                <a:gd name="connsiteX61" fmla="*/ 4428 w 10000"/>
                <a:gd name="connsiteY61" fmla="*/ 5479 h 10000"/>
                <a:gd name="connsiteX62" fmla="*/ 4473 w 10000"/>
                <a:gd name="connsiteY62" fmla="*/ 5297 h 10000"/>
                <a:gd name="connsiteX63" fmla="*/ 4577 w 10000"/>
                <a:gd name="connsiteY63" fmla="*/ 5198 h 10000"/>
                <a:gd name="connsiteX64" fmla="*/ 4725 w 10000"/>
                <a:gd name="connsiteY64" fmla="*/ 5132 h 10000"/>
                <a:gd name="connsiteX65" fmla="*/ 4829 w 10000"/>
                <a:gd name="connsiteY65" fmla="*/ 5132 h 10000"/>
                <a:gd name="connsiteX66" fmla="*/ 4978 w 10000"/>
                <a:gd name="connsiteY66" fmla="*/ 5132 h 10000"/>
                <a:gd name="connsiteX67" fmla="*/ 5067 w 10000"/>
                <a:gd name="connsiteY67" fmla="*/ 5248 h 10000"/>
                <a:gd name="connsiteX68" fmla="*/ 5067 w 10000"/>
                <a:gd name="connsiteY68" fmla="*/ 5248 h 10000"/>
                <a:gd name="connsiteX69" fmla="*/ 5126 w 10000"/>
                <a:gd name="connsiteY69" fmla="*/ 5297 h 10000"/>
                <a:gd name="connsiteX70" fmla="*/ 5275 w 10000"/>
                <a:gd name="connsiteY70" fmla="*/ 5479 h 10000"/>
                <a:gd name="connsiteX71" fmla="*/ 5468 w 10000"/>
                <a:gd name="connsiteY71" fmla="*/ 5693 h 10000"/>
                <a:gd name="connsiteX72" fmla="*/ 5721 w 10000"/>
                <a:gd name="connsiteY72" fmla="*/ 5974 h 10000"/>
                <a:gd name="connsiteX73" fmla="*/ 6062 w 10000"/>
                <a:gd name="connsiteY73" fmla="*/ 6188 h 10000"/>
                <a:gd name="connsiteX74" fmla="*/ 6464 w 10000"/>
                <a:gd name="connsiteY74" fmla="*/ 6419 h 10000"/>
                <a:gd name="connsiteX75" fmla="*/ 6909 w 10000"/>
                <a:gd name="connsiteY75" fmla="*/ 6518 h 10000"/>
                <a:gd name="connsiteX76" fmla="*/ 7415 w 10000"/>
                <a:gd name="connsiteY76" fmla="*/ 6584 h 10000"/>
                <a:gd name="connsiteX77" fmla="*/ 7608 w 10000"/>
                <a:gd name="connsiteY77" fmla="*/ 6584 h 10000"/>
                <a:gd name="connsiteX78" fmla="*/ 7816 w 10000"/>
                <a:gd name="connsiteY78" fmla="*/ 6518 h 10000"/>
                <a:gd name="connsiteX79" fmla="*/ 8053 w 10000"/>
                <a:gd name="connsiteY79" fmla="*/ 6469 h 10000"/>
                <a:gd name="connsiteX80" fmla="*/ 8262 w 10000"/>
                <a:gd name="connsiteY80" fmla="*/ 6353 h 10000"/>
                <a:gd name="connsiteX81" fmla="*/ 8514 w 10000"/>
                <a:gd name="connsiteY81" fmla="*/ 6238 h 10000"/>
                <a:gd name="connsiteX82" fmla="*/ 8707 w 10000"/>
                <a:gd name="connsiteY82" fmla="*/ 6139 h 10000"/>
                <a:gd name="connsiteX83" fmla="*/ 8960 w 10000"/>
                <a:gd name="connsiteY83" fmla="*/ 5974 h 10000"/>
                <a:gd name="connsiteX84" fmla="*/ 9153 w 10000"/>
                <a:gd name="connsiteY84" fmla="*/ 5809 h 10000"/>
                <a:gd name="connsiteX85" fmla="*/ 9212 w 10000"/>
                <a:gd name="connsiteY85" fmla="*/ 5248 h 10000"/>
                <a:gd name="connsiteX86" fmla="*/ 9212 w 10000"/>
                <a:gd name="connsiteY86" fmla="*/ 4703 h 10000"/>
                <a:gd name="connsiteX87" fmla="*/ 9153 w 10000"/>
                <a:gd name="connsiteY87" fmla="*/ 4092 h 10000"/>
                <a:gd name="connsiteX88" fmla="*/ 9049 w 10000"/>
                <a:gd name="connsiteY88" fmla="*/ 3531 h 10000"/>
                <a:gd name="connsiteX89" fmla="*/ 10000 w 10000"/>
                <a:gd name="connsiteY89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5049 w 10000"/>
                <a:gd name="connsiteY59" fmla="*/ 7731 h 10000"/>
                <a:gd name="connsiteX60" fmla="*/ 4428 w 10000"/>
                <a:gd name="connsiteY60" fmla="*/ 5578 h 10000"/>
                <a:gd name="connsiteX61" fmla="*/ 4473 w 10000"/>
                <a:gd name="connsiteY61" fmla="*/ 5297 h 10000"/>
                <a:gd name="connsiteX62" fmla="*/ 4577 w 10000"/>
                <a:gd name="connsiteY62" fmla="*/ 5198 h 10000"/>
                <a:gd name="connsiteX63" fmla="*/ 4725 w 10000"/>
                <a:gd name="connsiteY63" fmla="*/ 5132 h 10000"/>
                <a:gd name="connsiteX64" fmla="*/ 4829 w 10000"/>
                <a:gd name="connsiteY64" fmla="*/ 5132 h 10000"/>
                <a:gd name="connsiteX65" fmla="*/ 4978 w 10000"/>
                <a:gd name="connsiteY65" fmla="*/ 5132 h 10000"/>
                <a:gd name="connsiteX66" fmla="*/ 5067 w 10000"/>
                <a:gd name="connsiteY66" fmla="*/ 5248 h 10000"/>
                <a:gd name="connsiteX67" fmla="*/ 5067 w 10000"/>
                <a:gd name="connsiteY67" fmla="*/ 5248 h 10000"/>
                <a:gd name="connsiteX68" fmla="*/ 5126 w 10000"/>
                <a:gd name="connsiteY68" fmla="*/ 5297 h 10000"/>
                <a:gd name="connsiteX69" fmla="*/ 5275 w 10000"/>
                <a:gd name="connsiteY69" fmla="*/ 5479 h 10000"/>
                <a:gd name="connsiteX70" fmla="*/ 5468 w 10000"/>
                <a:gd name="connsiteY70" fmla="*/ 5693 h 10000"/>
                <a:gd name="connsiteX71" fmla="*/ 5721 w 10000"/>
                <a:gd name="connsiteY71" fmla="*/ 5974 h 10000"/>
                <a:gd name="connsiteX72" fmla="*/ 6062 w 10000"/>
                <a:gd name="connsiteY72" fmla="*/ 6188 h 10000"/>
                <a:gd name="connsiteX73" fmla="*/ 6464 w 10000"/>
                <a:gd name="connsiteY73" fmla="*/ 6419 h 10000"/>
                <a:gd name="connsiteX74" fmla="*/ 6909 w 10000"/>
                <a:gd name="connsiteY74" fmla="*/ 6518 h 10000"/>
                <a:gd name="connsiteX75" fmla="*/ 7415 w 10000"/>
                <a:gd name="connsiteY75" fmla="*/ 6584 h 10000"/>
                <a:gd name="connsiteX76" fmla="*/ 7608 w 10000"/>
                <a:gd name="connsiteY76" fmla="*/ 6584 h 10000"/>
                <a:gd name="connsiteX77" fmla="*/ 7816 w 10000"/>
                <a:gd name="connsiteY77" fmla="*/ 6518 h 10000"/>
                <a:gd name="connsiteX78" fmla="*/ 8053 w 10000"/>
                <a:gd name="connsiteY78" fmla="*/ 6469 h 10000"/>
                <a:gd name="connsiteX79" fmla="*/ 8262 w 10000"/>
                <a:gd name="connsiteY79" fmla="*/ 6353 h 10000"/>
                <a:gd name="connsiteX80" fmla="*/ 8514 w 10000"/>
                <a:gd name="connsiteY80" fmla="*/ 6238 h 10000"/>
                <a:gd name="connsiteX81" fmla="*/ 8707 w 10000"/>
                <a:gd name="connsiteY81" fmla="*/ 6139 h 10000"/>
                <a:gd name="connsiteX82" fmla="*/ 8960 w 10000"/>
                <a:gd name="connsiteY82" fmla="*/ 5974 h 10000"/>
                <a:gd name="connsiteX83" fmla="*/ 9153 w 10000"/>
                <a:gd name="connsiteY83" fmla="*/ 5809 h 10000"/>
                <a:gd name="connsiteX84" fmla="*/ 9212 w 10000"/>
                <a:gd name="connsiteY84" fmla="*/ 5248 h 10000"/>
                <a:gd name="connsiteX85" fmla="*/ 9212 w 10000"/>
                <a:gd name="connsiteY85" fmla="*/ 4703 h 10000"/>
                <a:gd name="connsiteX86" fmla="*/ 9153 w 10000"/>
                <a:gd name="connsiteY86" fmla="*/ 4092 h 10000"/>
                <a:gd name="connsiteX87" fmla="*/ 9049 w 10000"/>
                <a:gd name="connsiteY87" fmla="*/ 3531 h 10000"/>
                <a:gd name="connsiteX88" fmla="*/ 10000 w 10000"/>
                <a:gd name="connsiteY88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5049 w 10000"/>
                <a:gd name="connsiteY59" fmla="*/ 7731 h 10000"/>
                <a:gd name="connsiteX60" fmla="*/ 4428 w 10000"/>
                <a:gd name="connsiteY60" fmla="*/ 5578 h 10000"/>
                <a:gd name="connsiteX61" fmla="*/ 4473 w 10000"/>
                <a:gd name="connsiteY61" fmla="*/ 5297 h 10000"/>
                <a:gd name="connsiteX62" fmla="*/ 4577 w 10000"/>
                <a:gd name="connsiteY62" fmla="*/ 5198 h 10000"/>
                <a:gd name="connsiteX63" fmla="*/ 4725 w 10000"/>
                <a:gd name="connsiteY63" fmla="*/ 5132 h 10000"/>
                <a:gd name="connsiteX64" fmla="*/ 4829 w 10000"/>
                <a:gd name="connsiteY64" fmla="*/ 5132 h 10000"/>
                <a:gd name="connsiteX65" fmla="*/ 4978 w 10000"/>
                <a:gd name="connsiteY65" fmla="*/ 5132 h 10000"/>
                <a:gd name="connsiteX66" fmla="*/ 5067 w 10000"/>
                <a:gd name="connsiteY66" fmla="*/ 5248 h 10000"/>
                <a:gd name="connsiteX67" fmla="*/ 5067 w 10000"/>
                <a:gd name="connsiteY67" fmla="*/ 5248 h 10000"/>
                <a:gd name="connsiteX68" fmla="*/ 5126 w 10000"/>
                <a:gd name="connsiteY68" fmla="*/ 5297 h 10000"/>
                <a:gd name="connsiteX69" fmla="*/ 5275 w 10000"/>
                <a:gd name="connsiteY69" fmla="*/ 5479 h 10000"/>
                <a:gd name="connsiteX70" fmla="*/ 5468 w 10000"/>
                <a:gd name="connsiteY70" fmla="*/ 5693 h 10000"/>
                <a:gd name="connsiteX71" fmla="*/ 5721 w 10000"/>
                <a:gd name="connsiteY71" fmla="*/ 5974 h 10000"/>
                <a:gd name="connsiteX72" fmla="*/ 6062 w 10000"/>
                <a:gd name="connsiteY72" fmla="*/ 6188 h 10000"/>
                <a:gd name="connsiteX73" fmla="*/ 6464 w 10000"/>
                <a:gd name="connsiteY73" fmla="*/ 6419 h 10000"/>
                <a:gd name="connsiteX74" fmla="*/ 6909 w 10000"/>
                <a:gd name="connsiteY74" fmla="*/ 6518 h 10000"/>
                <a:gd name="connsiteX75" fmla="*/ 7415 w 10000"/>
                <a:gd name="connsiteY75" fmla="*/ 6584 h 10000"/>
                <a:gd name="connsiteX76" fmla="*/ 7608 w 10000"/>
                <a:gd name="connsiteY76" fmla="*/ 6584 h 10000"/>
                <a:gd name="connsiteX77" fmla="*/ 7816 w 10000"/>
                <a:gd name="connsiteY77" fmla="*/ 6518 h 10000"/>
                <a:gd name="connsiteX78" fmla="*/ 8053 w 10000"/>
                <a:gd name="connsiteY78" fmla="*/ 6469 h 10000"/>
                <a:gd name="connsiteX79" fmla="*/ 8262 w 10000"/>
                <a:gd name="connsiteY79" fmla="*/ 6353 h 10000"/>
                <a:gd name="connsiteX80" fmla="*/ 8514 w 10000"/>
                <a:gd name="connsiteY80" fmla="*/ 6238 h 10000"/>
                <a:gd name="connsiteX81" fmla="*/ 8707 w 10000"/>
                <a:gd name="connsiteY81" fmla="*/ 6139 h 10000"/>
                <a:gd name="connsiteX82" fmla="*/ 8960 w 10000"/>
                <a:gd name="connsiteY82" fmla="*/ 5974 h 10000"/>
                <a:gd name="connsiteX83" fmla="*/ 9153 w 10000"/>
                <a:gd name="connsiteY83" fmla="*/ 5809 h 10000"/>
                <a:gd name="connsiteX84" fmla="*/ 9212 w 10000"/>
                <a:gd name="connsiteY84" fmla="*/ 5248 h 10000"/>
                <a:gd name="connsiteX85" fmla="*/ 9212 w 10000"/>
                <a:gd name="connsiteY85" fmla="*/ 4703 h 10000"/>
                <a:gd name="connsiteX86" fmla="*/ 9153 w 10000"/>
                <a:gd name="connsiteY86" fmla="*/ 4092 h 10000"/>
                <a:gd name="connsiteX87" fmla="*/ 9049 w 10000"/>
                <a:gd name="connsiteY87" fmla="*/ 3531 h 10000"/>
                <a:gd name="connsiteX88" fmla="*/ 10000 w 10000"/>
                <a:gd name="connsiteY88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5049 w 10000"/>
                <a:gd name="connsiteY59" fmla="*/ 7731 h 10000"/>
                <a:gd name="connsiteX60" fmla="*/ 4428 w 10000"/>
                <a:gd name="connsiteY60" fmla="*/ 5578 h 10000"/>
                <a:gd name="connsiteX61" fmla="*/ 4473 w 10000"/>
                <a:gd name="connsiteY61" fmla="*/ 5297 h 10000"/>
                <a:gd name="connsiteX62" fmla="*/ 4577 w 10000"/>
                <a:gd name="connsiteY62" fmla="*/ 5198 h 10000"/>
                <a:gd name="connsiteX63" fmla="*/ 4725 w 10000"/>
                <a:gd name="connsiteY63" fmla="*/ 5132 h 10000"/>
                <a:gd name="connsiteX64" fmla="*/ 4829 w 10000"/>
                <a:gd name="connsiteY64" fmla="*/ 5132 h 10000"/>
                <a:gd name="connsiteX65" fmla="*/ 4978 w 10000"/>
                <a:gd name="connsiteY65" fmla="*/ 5132 h 10000"/>
                <a:gd name="connsiteX66" fmla="*/ 5067 w 10000"/>
                <a:gd name="connsiteY66" fmla="*/ 5248 h 10000"/>
                <a:gd name="connsiteX67" fmla="*/ 5067 w 10000"/>
                <a:gd name="connsiteY67" fmla="*/ 5248 h 10000"/>
                <a:gd name="connsiteX68" fmla="*/ 5126 w 10000"/>
                <a:gd name="connsiteY68" fmla="*/ 5297 h 10000"/>
                <a:gd name="connsiteX69" fmla="*/ 5275 w 10000"/>
                <a:gd name="connsiteY69" fmla="*/ 5479 h 10000"/>
                <a:gd name="connsiteX70" fmla="*/ 5468 w 10000"/>
                <a:gd name="connsiteY70" fmla="*/ 5693 h 10000"/>
                <a:gd name="connsiteX71" fmla="*/ 5721 w 10000"/>
                <a:gd name="connsiteY71" fmla="*/ 5974 h 10000"/>
                <a:gd name="connsiteX72" fmla="*/ 6062 w 10000"/>
                <a:gd name="connsiteY72" fmla="*/ 6188 h 10000"/>
                <a:gd name="connsiteX73" fmla="*/ 6464 w 10000"/>
                <a:gd name="connsiteY73" fmla="*/ 6419 h 10000"/>
                <a:gd name="connsiteX74" fmla="*/ 6909 w 10000"/>
                <a:gd name="connsiteY74" fmla="*/ 6518 h 10000"/>
                <a:gd name="connsiteX75" fmla="*/ 7415 w 10000"/>
                <a:gd name="connsiteY75" fmla="*/ 6584 h 10000"/>
                <a:gd name="connsiteX76" fmla="*/ 7608 w 10000"/>
                <a:gd name="connsiteY76" fmla="*/ 6584 h 10000"/>
                <a:gd name="connsiteX77" fmla="*/ 7816 w 10000"/>
                <a:gd name="connsiteY77" fmla="*/ 6518 h 10000"/>
                <a:gd name="connsiteX78" fmla="*/ 8053 w 10000"/>
                <a:gd name="connsiteY78" fmla="*/ 6469 h 10000"/>
                <a:gd name="connsiteX79" fmla="*/ 8262 w 10000"/>
                <a:gd name="connsiteY79" fmla="*/ 6353 h 10000"/>
                <a:gd name="connsiteX80" fmla="*/ 8514 w 10000"/>
                <a:gd name="connsiteY80" fmla="*/ 6238 h 10000"/>
                <a:gd name="connsiteX81" fmla="*/ 8707 w 10000"/>
                <a:gd name="connsiteY81" fmla="*/ 6139 h 10000"/>
                <a:gd name="connsiteX82" fmla="*/ 8960 w 10000"/>
                <a:gd name="connsiteY82" fmla="*/ 5974 h 10000"/>
                <a:gd name="connsiteX83" fmla="*/ 9153 w 10000"/>
                <a:gd name="connsiteY83" fmla="*/ 5809 h 10000"/>
                <a:gd name="connsiteX84" fmla="*/ 9212 w 10000"/>
                <a:gd name="connsiteY84" fmla="*/ 5248 h 10000"/>
                <a:gd name="connsiteX85" fmla="*/ 9212 w 10000"/>
                <a:gd name="connsiteY85" fmla="*/ 4703 h 10000"/>
                <a:gd name="connsiteX86" fmla="*/ 9153 w 10000"/>
                <a:gd name="connsiteY86" fmla="*/ 4092 h 10000"/>
                <a:gd name="connsiteX87" fmla="*/ 9049 w 10000"/>
                <a:gd name="connsiteY87" fmla="*/ 3531 h 10000"/>
                <a:gd name="connsiteX88" fmla="*/ 10000 w 10000"/>
                <a:gd name="connsiteY88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4802 w 10000"/>
                <a:gd name="connsiteY59" fmla="*/ 8061 h 10000"/>
                <a:gd name="connsiteX60" fmla="*/ 5049 w 10000"/>
                <a:gd name="connsiteY60" fmla="*/ 7731 h 10000"/>
                <a:gd name="connsiteX61" fmla="*/ 4428 w 10000"/>
                <a:gd name="connsiteY61" fmla="*/ 5578 h 10000"/>
                <a:gd name="connsiteX62" fmla="*/ 4473 w 10000"/>
                <a:gd name="connsiteY62" fmla="*/ 5297 h 10000"/>
                <a:gd name="connsiteX63" fmla="*/ 4577 w 10000"/>
                <a:gd name="connsiteY63" fmla="*/ 5198 h 10000"/>
                <a:gd name="connsiteX64" fmla="*/ 4725 w 10000"/>
                <a:gd name="connsiteY64" fmla="*/ 5132 h 10000"/>
                <a:gd name="connsiteX65" fmla="*/ 4829 w 10000"/>
                <a:gd name="connsiteY65" fmla="*/ 5132 h 10000"/>
                <a:gd name="connsiteX66" fmla="*/ 4978 w 10000"/>
                <a:gd name="connsiteY66" fmla="*/ 5132 h 10000"/>
                <a:gd name="connsiteX67" fmla="*/ 5067 w 10000"/>
                <a:gd name="connsiteY67" fmla="*/ 5248 h 10000"/>
                <a:gd name="connsiteX68" fmla="*/ 5067 w 10000"/>
                <a:gd name="connsiteY68" fmla="*/ 5248 h 10000"/>
                <a:gd name="connsiteX69" fmla="*/ 5126 w 10000"/>
                <a:gd name="connsiteY69" fmla="*/ 5297 h 10000"/>
                <a:gd name="connsiteX70" fmla="*/ 5275 w 10000"/>
                <a:gd name="connsiteY70" fmla="*/ 5479 h 10000"/>
                <a:gd name="connsiteX71" fmla="*/ 5468 w 10000"/>
                <a:gd name="connsiteY71" fmla="*/ 5693 h 10000"/>
                <a:gd name="connsiteX72" fmla="*/ 5721 w 10000"/>
                <a:gd name="connsiteY72" fmla="*/ 5974 h 10000"/>
                <a:gd name="connsiteX73" fmla="*/ 6062 w 10000"/>
                <a:gd name="connsiteY73" fmla="*/ 6188 h 10000"/>
                <a:gd name="connsiteX74" fmla="*/ 6464 w 10000"/>
                <a:gd name="connsiteY74" fmla="*/ 6419 h 10000"/>
                <a:gd name="connsiteX75" fmla="*/ 6909 w 10000"/>
                <a:gd name="connsiteY75" fmla="*/ 6518 h 10000"/>
                <a:gd name="connsiteX76" fmla="*/ 7415 w 10000"/>
                <a:gd name="connsiteY76" fmla="*/ 6584 h 10000"/>
                <a:gd name="connsiteX77" fmla="*/ 7608 w 10000"/>
                <a:gd name="connsiteY77" fmla="*/ 6584 h 10000"/>
                <a:gd name="connsiteX78" fmla="*/ 7816 w 10000"/>
                <a:gd name="connsiteY78" fmla="*/ 6518 h 10000"/>
                <a:gd name="connsiteX79" fmla="*/ 8053 w 10000"/>
                <a:gd name="connsiteY79" fmla="*/ 6469 h 10000"/>
                <a:gd name="connsiteX80" fmla="*/ 8262 w 10000"/>
                <a:gd name="connsiteY80" fmla="*/ 6353 h 10000"/>
                <a:gd name="connsiteX81" fmla="*/ 8514 w 10000"/>
                <a:gd name="connsiteY81" fmla="*/ 6238 h 10000"/>
                <a:gd name="connsiteX82" fmla="*/ 8707 w 10000"/>
                <a:gd name="connsiteY82" fmla="*/ 6139 h 10000"/>
                <a:gd name="connsiteX83" fmla="*/ 8960 w 10000"/>
                <a:gd name="connsiteY83" fmla="*/ 5974 h 10000"/>
                <a:gd name="connsiteX84" fmla="*/ 9153 w 10000"/>
                <a:gd name="connsiteY84" fmla="*/ 5809 h 10000"/>
                <a:gd name="connsiteX85" fmla="*/ 9212 w 10000"/>
                <a:gd name="connsiteY85" fmla="*/ 5248 h 10000"/>
                <a:gd name="connsiteX86" fmla="*/ 9212 w 10000"/>
                <a:gd name="connsiteY86" fmla="*/ 4703 h 10000"/>
                <a:gd name="connsiteX87" fmla="*/ 9153 w 10000"/>
                <a:gd name="connsiteY87" fmla="*/ 4092 h 10000"/>
                <a:gd name="connsiteX88" fmla="*/ 9049 w 10000"/>
                <a:gd name="connsiteY88" fmla="*/ 3531 h 10000"/>
                <a:gd name="connsiteX89" fmla="*/ 10000 w 10000"/>
                <a:gd name="connsiteY89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5049 w 10000"/>
                <a:gd name="connsiteY59" fmla="*/ 7731 h 10000"/>
                <a:gd name="connsiteX60" fmla="*/ 4428 w 10000"/>
                <a:gd name="connsiteY60" fmla="*/ 5578 h 10000"/>
                <a:gd name="connsiteX61" fmla="*/ 4473 w 10000"/>
                <a:gd name="connsiteY61" fmla="*/ 5297 h 10000"/>
                <a:gd name="connsiteX62" fmla="*/ 4577 w 10000"/>
                <a:gd name="connsiteY62" fmla="*/ 5198 h 10000"/>
                <a:gd name="connsiteX63" fmla="*/ 4725 w 10000"/>
                <a:gd name="connsiteY63" fmla="*/ 5132 h 10000"/>
                <a:gd name="connsiteX64" fmla="*/ 4829 w 10000"/>
                <a:gd name="connsiteY64" fmla="*/ 5132 h 10000"/>
                <a:gd name="connsiteX65" fmla="*/ 4978 w 10000"/>
                <a:gd name="connsiteY65" fmla="*/ 5132 h 10000"/>
                <a:gd name="connsiteX66" fmla="*/ 5067 w 10000"/>
                <a:gd name="connsiteY66" fmla="*/ 5248 h 10000"/>
                <a:gd name="connsiteX67" fmla="*/ 5067 w 10000"/>
                <a:gd name="connsiteY67" fmla="*/ 5248 h 10000"/>
                <a:gd name="connsiteX68" fmla="*/ 5126 w 10000"/>
                <a:gd name="connsiteY68" fmla="*/ 5297 h 10000"/>
                <a:gd name="connsiteX69" fmla="*/ 5275 w 10000"/>
                <a:gd name="connsiteY69" fmla="*/ 5479 h 10000"/>
                <a:gd name="connsiteX70" fmla="*/ 5468 w 10000"/>
                <a:gd name="connsiteY70" fmla="*/ 5693 h 10000"/>
                <a:gd name="connsiteX71" fmla="*/ 5721 w 10000"/>
                <a:gd name="connsiteY71" fmla="*/ 5974 h 10000"/>
                <a:gd name="connsiteX72" fmla="*/ 6062 w 10000"/>
                <a:gd name="connsiteY72" fmla="*/ 6188 h 10000"/>
                <a:gd name="connsiteX73" fmla="*/ 6464 w 10000"/>
                <a:gd name="connsiteY73" fmla="*/ 6419 h 10000"/>
                <a:gd name="connsiteX74" fmla="*/ 6909 w 10000"/>
                <a:gd name="connsiteY74" fmla="*/ 6518 h 10000"/>
                <a:gd name="connsiteX75" fmla="*/ 7415 w 10000"/>
                <a:gd name="connsiteY75" fmla="*/ 6584 h 10000"/>
                <a:gd name="connsiteX76" fmla="*/ 7608 w 10000"/>
                <a:gd name="connsiteY76" fmla="*/ 6584 h 10000"/>
                <a:gd name="connsiteX77" fmla="*/ 7816 w 10000"/>
                <a:gd name="connsiteY77" fmla="*/ 6518 h 10000"/>
                <a:gd name="connsiteX78" fmla="*/ 8053 w 10000"/>
                <a:gd name="connsiteY78" fmla="*/ 6469 h 10000"/>
                <a:gd name="connsiteX79" fmla="*/ 8262 w 10000"/>
                <a:gd name="connsiteY79" fmla="*/ 6353 h 10000"/>
                <a:gd name="connsiteX80" fmla="*/ 8514 w 10000"/>
                <a:gd name="connsiteY80" fmla="*/ 6238 h 10000"/>
                <a:gd name="connsiteX81" fmla="*/ 8707 w 10000"/>
                <a:gd name="connsiteY81" fmla="*/ 6139 h 10000"/>
                <a:gd name="connsiteX82" fmla="*/ 8960 w 10000"/>
                <a:gd name="connsiteY82" fmla="*/ 5974 h 10000"/>
                <a:gd name="connsiteX83" fmla="*/ 9153 w 10000"/>
                <a:gd name="connsiteY83" fmla="*/ 5809 h 10000"/>
                <a:gd name="connsiteX84" fmla="*/ 9212 w 10000"/>
                <a:gd name="connsiteY84" fmla="*/ 5248 h 10000"/>
                <a:gd name="connsiteX85" fmla="*/ 9212 w 10000"/>
                <a:gd name="connsiteY85" fmla="*/ 4703 h 10000"/>
                <a:gd name="connsiteX86" fmla="*/ 9153 w 10000"/>
                <a:gd name="connsiteY86" fmla="*/ 4092 h 10000"/>
                <a:gd name="connsiteX87" fmla="*/ 9049 w 10000"/>
                <a:gd name="connsiteY87" fmla="*/ 3531 h 10000"/>
                <a:gd name="connsiteX88" fmla="*/ 10000 w 10000"/>
                <a:gd name="connsiteY88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4101 w 10000"/>
                <a:gd name="connsiteY59" fmla="*/ 7223 h 10000"/>
                <a:gd name="connsiteX60" fmla="*/ 4428 w 10000"/>
                <a:gd name="connsiteY60" fmla="*/ 5578 h 10000"/>
                <a:gd name="connsiteX61" fmla="*/ 4473 w 10000"/>
                <a:gd name="connsiteY61" fmla="*/ 5297 h 10000"/>
                <a:gd name="connsiteX62" fmla="*/ 4577 w 10000"/>
                <a:gd name="connsiteY62" fmla="*/ 5198 h 10000"/>
                <a:gd name="connsiteX63" fmla="*/ 4725 w 10000"/>
                <a:gd name="connsiteY63" fmla="*/ 5132 h 10000"/>
                <a:gd name="connsiteX64" fmla="*/ 4829 w 10000"/>
                <a:gd name="connsiteY64" fmla="*/ 5132 h 10000"/>
                <a:gd name="connsiteX65" fmla="*/ 4978 w 10000"/>
                <a:gd name="connsiteY65" fmla="*/ 5132 h 10000"/>
                <a:gd name="connsiteX66" fmla="*/ 5067 w 10000"/>
                <a:gd name="connsiteY66" fmla="*/ 5248 h 10000"/>
                <a:gd name="connsiteX67" fmla="*/ 5067 w 10000"/>
                <a:gd name="connsiteY67" fmla="*/ 5248 h 10000"/>
                <a:gd name="connsiteX68" fmla="*/ 5126 w 10000"/>
                <a:gd name="connsiteY68" fmla="*/ 5297 h 10000"/>
                <a:gd name="connsiteX69" fmla="*/ 5275 w 10000"/>
                <a:gd name="connsiteY69" fmla="*/ 5479 h 10000"/>
                <a:gd name="connsiteX70" fmla="*/ 5468 w 10000"/>
                <a:gd name="connsiteY70" fmla="*/ 5693 h 10000"/>
                <a:gd name="connsiteX71" fmla="*/ 5721 w 10000"/>
                <a:gd name="connsiteY71" fmla="*/ 5974 h 10000"/>
                <a:gd name="connsiteX72" fmla="*/ 6062 w 10000"/>
                <a:gd name="connsiteY72" fmla="*/ 6188 h 10000"/>
                <a:gd name="connsiteX73" fmla="*/ 6464 w 10000"/>
                <a:gd name="connsiteY73" fmla="*/ 6419 h 10000"/>
                <a:gd name="connsiteX74" fmla="*/ 6909 w 10000"/>
                <a:gd name="connsiteY74" fmla="*/ 6518 h 10000"/>
                <a:gd name="connsiteX75" fmla="*/ 7415 w 10000"/>
                <a:gd name="connsiteY75" fmla="*/ 6584 h 10000"/>
                <a:gd name="connsiteX76" fmla="*/ 7608 w 10000"/>
                <a:gd name="connsiteY76" fmla="*/ 6584 h 10000"/>
                <a:gd name="connsiteX77" fmla="*/ 7816 w 10000"/>
                <a:gd name="connsiteY77" fmla="*/ 6518 h 10000"/>
                <a:gd name="connsiteX78" fmla="*/ 8053 w 10000"/>
                <a:gd name="connsiteY78" fmla="*/ 6469 h 10000"/>
                <a:gd name="connsiteX79" fmla="*/ 8262 w 10000"/>
                <a:gd name="connsiteY79" fmla="*/ 6353 h 10000"/>
                <a:gd name="connsiteX80" fmla="*/ 8514 w 10000"/>
                <a:gd name="connsiteY80" fmla="*/ 6238 h 10000"/>
                <a:gd name="connsiteX81" fmla="*/ 8707 w 10000"/>
                <a:gd name="connsiteY81" fmla="*/ 6139 h 10000"/>
                <a:gd name="connsiteX82" fmla="*/ 8960 w 10000"/>
                <a:gd name="connsiteY82" fmla="*/ 5974 h 10000"/>
                <a:gd name="connsiteX83" fmla="*/ 9153 w 10000"/>
                <a:gd name="connsiteY83" fmla="*/ 5809 h 10000"/>
                <a:gd name="connsiteX84" fmla="*/ 9212 w 10000"/>
                <a:gd name="connsiteY84" fmla="*/ 5248 h 10000"/>
                <a:gd name="connsiteX85" fmla="*/ 9212 w 10000"/>
                <a:gd name="connsiteY85" fmla="*/ 4703 h 10000"/>
                <a:gd name="connsiteX86" fmla="*/ 9153 w 10000"/>
                <a:gd name="connsiteY86" fmla="*/ 4092 h 10000"/>
                <a:gd name="connsiteX87" fmla="*/ 9049 w 10000"/>
                <a:gd name="connsiteY87" fmla="*/ 3531 h 10000"/>
                <a:gd name="connsiteX88" fmla="*/ 10000 w 10000"/>
                <a:gd name="connsiteY88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6969 w 10000"/>
                <a:gd name="connsiteY58" fmla="*/ 9224 h 10000"/>
                <a:gd name="connsiteX59" fmla="*/ 4101 w 10000"/>
                <a:gd name="connsiteY59" fmla="*/ 7223 h 10000"/>
                <a:gd name="connsiteX60" fmla="*/ 4428 w 10000"/>
                <a:gd name="connsiteY60" fmla="*/ 5578 h 10000"/>
                <a:gd name="connsiteX61" fmla="*/ 4473 w 10000"/>
                <a:gd name="connsiteY61" fmla="*/ 5297 h 10000"/>
                <a:gd name="connsiteX62" fmla="*/ 4577 w 10000"/>
                <a:gd name="connsiteY62" fmla="*/ 5198 h 10000"/>
                <a:gd name="connsiteX63" fmla="*/ 4725 w 10000"/>
                <a:gd name="connsiteY63" fmla="*/ 5132 h 10000"/>
                <a:gd name="connsiteX64" fmla="*/ 4829 w 10000"/>
                <a:gd name="connsiteY64" fmla="*/ 5132 h 10000"/>
                <a:gd name="connsiteX65" fmla="*/ 4978 w 10000"/>
                <a:gd name="connsiteY65" fmla="*/ 5132 h 10000"/>
                <a:gd name="connsiteX66" fmla="*/ 5067 w 10000"/>
                <a:gd name="connsiteY66" fmla="*/ 5248 h 10000"/>
                <a:gd name="connsiteX67" fmla="*/ 5067 w 10000"/>
                <a:gd name="connsiteY67" fmla="*/ 5248 h 10000"/>
                <a:gd name="connsiteX68" fmla="*/ 5126 w 10000"/>
                <a:gd name="connsiteY68" fmla="*/ 5297 h 10000"/>
                <a:gd name="connsiteX69" fmla="*/ 5275 w 10000"/>
                <a:gd name="connsiteY69" fmla="*/ 5479 h 10000"/>
                <a:gd name="connsiteX70" fmla="*/ 5468 w 10000"/>
                <a:gd name="connsiteY70" fmla="*/ 5693 h 10000"/>
                <a:gd name="connsiteX71" fmla="*/ 5721 w 10000"/>
                <a:gd name="connsiteY71" fmla="*/ 5974 h 10000"/>
                <a:gd name="connsiteX72" fmla="*/ 6062 w 10000"/>
                <a:gd name="connsiteY72" fmla="*/ 6188 h 10000"/>
                <a:gd name="connsiteX73" fmla="*/ 6464 w 10000"/>
                <a:gd name="connsiteY73" fmla="*/ 6419 h 10000"/>
                <a:gd name="connsiteX74" fmla="*/ 6909 w 10000"/>
                <a:gd name="connsiteY74" fmla="*/ 6518 h 10000"/>
                <a:gd name="connsiteX75" fmla="*/ 7415 w 10000"/>
                <a:gd name="connsiteY75" fmla="*/ 6584 h 10000"/>
                <a:gd name="connsiteX76" fmla="*/ 7608 w 10000"/>
                <a:gd name="connsiteY76" fmla="*/ 6584 h 10000"/>
                <a:gd name="connsiteX77" fmla="*/ 7816 w 10000"/>
                <a:gd name="connsiteY77" fmla="*/ 6518 h 10000"/>
                <a:gd name="connsiteX78" fmla="*/ 8053 w 10000"/>
                <a:gd name="connsiteY78" fmla="*/ 6469 h 10000"/>
                <a:gd name="connsiteX79" fmla="*/ 8262 w 10000"/>
                <a:gd name="connsiteY79" fmla="*/ 6353 h 10000"/>
                <a:gd name="connsiteX80" fmla="*/ 8514 w 10000"/>
                <a:gd name="connsiteY80" fmla="*/ 6238 h 10000"/>
                <a:gd name="connsiteX81" fmla="*/ 8707 w 10000"/>
                <a:gd name="connsiteY81" fmla="*/ 6139 h 10000"/>
                <a:gd name="connsiteX82" fmla="*/ 8960 w 10000"/>
                <a:gd name="connsiteY82" fmla="*/ 5974 h 10000"/>
                <a:gd name="connsiteX83" fmla="*/ 9153 w 10000"/>
                <a:gd name="connsiteY83" fmla="*/ 5809 h 10000"/>
                <a:gd name="connsiteX84" fmla="*/ 9212 w 10000"/>
                <a:gd name="connsiteY84" fmla="*/ 5248 h 10000"/>
                <a:gd name="connsiteX85" fmla="*/ 9212 w 10000"/>
                <a:gd name="connsiteY85" fmla="*/ 4703 h 10000"/>
                <a:gd name="connsiteX86" fmla="*/ 9153 w 10000"/>
                <a:gd name="connsiteY86" fmla="*/ 4092 h 10000"/>
                <a:gd name="connsiteX87" fmla="*/ 9049 w 10000"/>
                <a:gd name="connsiteY87" fmla="*/ 3531 h 10000"/>
                <a:gd name="connsiteX88" fmla="*/ 10000 w 10000"/>
                <a:gd name="connsiteY88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6568 w 10000"/>
                <a:gd name="connsiteY57" fmla="*/ 9455 h 10000"/>
                <a:gd name="connsiteX58" fmla="*/ 4101 w 10000"/>
                <a:gd name="connsiteY58" fmla="*/ 7223 h 10000"/>
                <a:gd name="connsiteX59" fmla="*/ 4428 w 10000"/>
                <a:gd name="connsiteY59" fmla="*/ 5578 h 10000"/>
                <a:gd name="connsiteX60" fmla="*/ 4473 w 10000"/>
                <a:gd name="connsiteY60" fmla="*/ 5297 h 10000"/>
                <a:gd name="connsiteX61" fmla="*/ 4577 w 10000"/>
                <a:gd name="connsiteY61" fmla="*/ 5198 h 10000"/>
                <a:gd name="connsiteX62" fmla="*/ 4725 w 10000"/>
                <a:gd name="connsiteY62" fmla="*/ 5132 h 10000"/>
                <a:gd name="connsiteX63" fmla="*/ 4829 w 10000"/>
                <a:gd name="connsiteY63" fmla="*/ 5132 h 10000"/>
                <a:gd name="connsiteX64" fmla="*/ 4978 w 10000"/>
                <a:gd name="connsiteY64" fmla="*/ 5132 h 10000"/>
                <a:gd name="connsiteX65" fmla="*/ 5067 w 10000"/>
                <a:gd name="connsiteY65" fmla="*/ 5248 h 10000"/>
                <a:gd name="connsiteX66" fmla="*/ 5067 w 10000"/>
                <a:gd name="connsiteY66" fmla="*/ 5248 h 10000"/>
                <a:gd name="connsiteX67" fmla="*/ 5126 w 10000"/>
                <a:gd name="connsiteY67" fmla="*/ 5297 h 10000"/>
                <a:gd name="connsiteX68" fmla="*/ 5275 w 10000"/>
                <a:gd name="connsiteY68" fmla="*/ 5479 h 10000"/>
                <a:gd name="connsiteX69" fmla="*/ 5468 w 10000"/>
                <a:gd name="connsiteY69" fmla="*/ 5693 h 10000"/>
                <a:gd name="connsiteX70" fmla="*/ 5721 w 10000"/>
                <a:gd name="connsiteY70" fmla="*/ 5974 h 10000"/>
                <a:gd name="connsiteX71" fmla="*/ 6062 w 10000"/>
                <a:gd name="connsiteY71" fmla="*/ 6188 h 10000"/>
                <a:gd name="connsiteX72" fmla="*/ 6464 w 10000"/>
                <a:gd name="connsiteY72" fmla="*/ 6419 h 10000"/>
                <a:gd name="connsiteX73" fmla="*/ 6909 w 10000"/>
                <a:gd name="connsiteY73" fmla="*/ 6518 h 10000"/>
                <a:gd name="connsiteX74" fmla="*/ 7415 w 10000"/>
                <a:gd name="connsiteY74" fmla="*/ 6584 h 10000"/>
                <a:gd name="connsiteX75" fmla="*/ 7608 w 10000"/>
                <a:gd name="connsiteY75" fmla="*/ 6584 h 10000"/>
                <a:gd name="connsiteX76" fmla="*/ 7816 w 10000"/>
                <a:gd name="connsiteY76" fmla="*/ 6518 h 10000"/>
                <a:gd name="connsiteX77" fmla="*/ 8053 w 10000"/>
                <a:gd name="connsiteY77" fmla="*/ 6469 h 10000"/>
                <a:gd name="connsiteX78" fmla="*/ 8262 w 10000"/>
                <a:gd name="connsiteY78" fmla="*/ 6353 h 10000"/>
                <a:gd name="connsiteX79" fmla="*/ 8514 w 10000"/>
                <a:gd name="connsiteY79" fmla="*/ 6238 h 10000"/>
                <a:gd name="connsiteX80" fmla="*/ 8707 w 10000"/>
                <a:gd name="connsiteY80" fmla="*/ 6139 h 10000"/>
                <a:gd name="connsiteX81" fmla="*/ 8960 w 10000"/>
                <a:gd name="connsiteY81" fmla="*/ 5974 h 10000"/>
                <a:gd name="connsiteX82" fmla="*/ 9153 w 10000"/>
                <a:gd name="connsiteY82" fmla="*/ 5809 h 10000"/>
                <a:gd name="connsiteX83" fmla="*/ 9212 w 10000"/>
                <a:gd name="connsiteY83" fmla="*/ 5248 h 10000"/>
                <a:gd name="connsiteX84" fmla="*/ 9212 w 10000"/>
                <a:gd name="connsiteY84" fmla="*/ 4703 h 10000"/>
                <a:gd name="connsiteX85" fmla="*/ 9153 w 10000"/>
                <a:gd name="connsiteY85" fmla="*/ 4092 h 10000"/>
                <a:gd name="connsiteX86" fmla="*/ 9049 w 10000"/>
                <a:gd name="connsiteY86" fmla="*/ 3531 h 10000"/>
                <a:gd name="connsiteX87" fmla="*/ 10000 w 10000"/>
                <a:gd name="connsiteY87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4101 w 10000"/>
                <a:gd name="connsiteY57" fmla="*/ 7223 h 10000"/>
                <a:gd name="connsiteX58" fmla="*/ 4428 w 10000"/>
                <a:gd name="connsiteY58" fmla="*/ 5578 h 10000"/>
                <a:gd name="connsiteX59" fmla="*/ 4473 w 10000"/>
                <a:gd name="connsiteY59" fmla="*/ 5297 h 10000"/>
                <a:gd name="connsiteX60" fmla="*/ 4577 w 10000"/>
                <a:gd name="connsiteY60" fmla="*/ 5198 h 10000"/>
                <a:gd name="connsiteX61" fmla="*/ 4725 w 10000"/>
                <a:gd name="connsiteY61" fmla="*/ 5132 h 10000"/>
                <a:gd name="connsiteX62" fmla="*/ 4829 w 10000"/>
                <a:gd name="connsiteY62" fmla="*/ 5132 h 10000"/>
                <a:gd name="connsiteX63" fmla="*/ 4978 w 10000"/>
                <a:gd name="connsiteY63" fmla="*/ 5132 h 10000"/>
                <a:gd name="connsiteX64" fmla="*/ 5067 w 10000"/>
                <a:gd name="connsiteY64" fmla="*/ 5248 h 10000"/>
                <a:gd name="connsiteX65" fmla="*/ 5067 w 10000"/>
                <a:gd name="connsiteY65" fmla="*/ 5248 h 10000"/>
                <a:gd name="connsiteX66" fmla="*/ 5126 w 10000"/>
                <a:gd name="connsiteY66" fmla="*/ 5297 h 10000"/>
                <a:gd name="connsiteX67" fmla="*/ 5275 w 10000"/>
                <a:gd name="connsiteY67" fmla="*/ 5479 h 10000"/>
                <a:gd name="connsiteX68" fmla="*/ 5468 w 10000"/>
                <a:gd name="connsiteY68" fmla="*/ 5693 h 10000"/>
                <a:gd name="connsiteX69" fmla="*/ 5721 w 10000"/>
                <a:gd name="connsiteY69" fmla="*/ 5974 h 10000"/>
                <a:gd name="connsiteX70" fmla="*/ 6062 w 10000"/>
                <a:gd name="connsiteY70" fmla="*/ 6188 h 10000"/>
                <a:gd name="connsiteX71" fmla="*/ 6464 w 10000"/>
                <a:gd name="connsiteY71" fmla="*/ 6419 h 10000"/>
                <a:gd name="connsiteX72" fmla="*/ 6909 w 10000"/>
                <a:gd name="connsiteY72" fmla="*/ 6518 h 10000"/>
                <a:gd name="connsiteX73" fmla="*/ 7415 w 10000"/>
                <a:gd name="connsiteY73" fmla="*/ 6584 h 10000"/>
                <a:gd name="connsiteX74" fmla="*/ 7608 w 10000"/>
                <a:gd name="connsiteY74" fmla="*/ 6584 h 10000"/>
                <a:gd name="connsiteX75" fmla="*/ 7816 w 10000"/>
                <a:gd name="connsiteY75" fmla="*/ 6518 h 10000"/>
                <a:gd name="connsiteX76" fmla="*/ 8053 w 10000"/>
                <a:gd name="connsiteY76" fmla="*/ 6469 h 10000"/>
                <a:gd name="connsiteX77" fmla="*/ 8262 w 10000"/>
                <a:gd name="connsiteY77" fmla="*/ 6353 h 10000"/>
                <a:gd name="connsiteX78" fmla="*/ 8514 w 10000"/>
                <a:gd name="connsiteY78" fmla="*/ 6238 h 10000"/>
                <a:gd name="connsiteX79" fmla="*/ 8707 w 10000"/>
                <a:gd name="connsiteY79" fmla="*/ 6139 h 10000"/>
                <a:gd name="connsiteX80" fmla="*/ 8960 w 10000"/>
                <a:gd name="connsiteY80" fmla="*/ 5974 h 10000"/>
                <a:gd name="connsiteX81" fmla="*/ 9153 w 10000"/>
                <a:gd name="connsiteY81" fmla="*/ 5809 h 10000"/>
                <a:gd name="connsiteX82" fmla="*/ 9212 w 10000"/>
                <a:gd name="connsiteY82" fmla="*/ 5248 h 10000"/>
                <a:gd name="connsiteX83" fmla="*/ 9212 w 10000"/>
                <a:gd name="connsiteY83" fmla="*/ 4703 h 10000"/>
                <a:gd name="connsiteX84" fmla="*/ 9153 w 10000"/>
                <a:gd name="connsiteY84" fmla="*/ 4092 h 10000"/>
                <a:gd name="connsiteX85" fmla="*/ 9049 w 10000"/>
                <a:gd name="connsiteY85" fmla="*/ 3531 h 10000"/>
                <a:gd name="connsiteX86" fmla="*/ 10000 w 10000"/>
                <a:gd name="connsiteY86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4101 w 10000"/>
                <a:gd name="connsiteY57" fmla="*/ 7223 h 10000"/>
                <a:gd name="connsiteX58" fmla="*/ 4473 w 10000"/>
                <a:gd name="connsiteY58" fmla="*/ 5297 h 10000"/>
                <a:gd name="connsiteX59" fmla="*/ 4577 w 10000"/>
                <a:gd name="connsiteY59" fmla="*/ 5198 h 10000"/>
                <a:gd name="connsiteX60" fmla="*/ 4725 w 10000"/>
                <a:gd name="connsiteY60" fmla="*/ 5132 h 10000"/>
                <a:gd name="connsiteX61" fmla="*/ 4829 w 10000"/>
                <a:gd name="connsiteY61" fmla="*/ 5132 h 10000"/>
                <a:gd name="connsiteX62" fmla="*/ 4978 w 10000"/>
                <a:gd name="connsiteY62" fmla="*/ 5132 h 10000"/>
                <a:gd name="connsiteX63" fmla="*/ 5067 w 10000"/>
                <a:gd name="connsiteY63" fmla="*/ 5248 h 10000"/>
                <a:gd name="connsiteX64" fmla="*/ 5067 w 10000"/>
                <a:gd name="connsiteY64" fmla="*/ 5248 h 10000"/>
                <a:gd name="connsiteX65" fmla="*/ 5126 w 10000"/>
                <a:gd name="connsiteY65" fmla="*/ 5297 h 10000"/>
                <a:gd name="connsiteX66" fmla="*/ 5275 w 10000"/>
                <a:gd name="connsiteY66" fmla="*/ 5479 h 10000"/>
                <a:gd name="connsiteX67" fmla="*/ 5468 w 10000"/>
                <a:gd name="connsiteY67" fmla="*/ 5693 h 10000"/>
                <a:gd name="connsiteX68" fmla="*/ 5721 w 10000"/>
                <a:gd name="connsiteY68" fmla="*/ 5974 h 10000"/>
                <a:gd name="connsiteX69" fmla="*/ 6062 w 10000"/>
                <a:gd name="connsiteY69" fmla="*/ 6188 h 10000"/>
                <a:gd name="connsiteX70" fmla="*/ 6464 w 10000"/>
                <a:gd name="connsiteY70" fmla="*/ 6419 h 10000"/>
                <a:gd name="connsiteX71" fmla="*/ 6909 w 10000"/>
                <a:gd name="connsiteY71" fmla="*/ 6518 h 10000"/>
                <a:gd name="connsiteX72" fmla="*/ 7415 w 10000"/>
                <a:gd name="connsiteY72" fmla="*/ 6584 h 10000"/>
                <a:gd name="connsiteX73" fmla="*/ 7608 w 10000"/>
                <a:gd name="connsiteY73" fmla="*/ 6584 h 10000"/>
                <a:gd name="connsiteX74" fmla="*/ 7816 w 10000"/>
                <a:gd name="connsiteY74" fmla="*/ 6518 h 10000"/>
                <a:gd name="connsiteX75" fmla="*/ 8053 w 10000"/>
                <a:gd name="connsiteY75" fmla="*/ 6469 h 10000"/>
                <a:gd name="connsiteX76" fmla="*/ 8262 w 10000"/>
                <a:gd name="connsiteY76" fmla="*/ 6353 h 10000"/>
                <a:gd name="connsiteX77" fmla="*/ 8514 w 10000"/>
                <a:gd name="connsiteY77" fmla="*/ 6238 h 10000"/>
                <a:gd name="connsiteX78" fmla="*/ 8707 w 10000"/>
                <a:gd name="connsiteY78" fmla="*/ 6139 h 10000"/>
                <a:gd name="connsiteX79" fmla="*/ 8960 w 10000"/>
                <a:gd name="connsiteY79" fmla="*/ 5974 h 10000"/>
                <a:gd name="connsiteX80" fmla="*/ 9153 w 10000"/>
                <a:gd name="connsiteY80" fmla="*/ 5809 h 10000"/>
                <a:gd name="connsiteX81" fmla="*/ 9212 w 10000"/>
                <a:gd name="connsiteY81" fmla="*/ 5248 h 10000"/>
                <a:gd name="connsiteX82" fmla="*/ 9212 w 10000"/>
                <a:gd name="connsiteY82" fmla="*/ 4703 h 10000"/>
                <a:gd name="connsiteX83" fmla="*/ 9153 w 10000"/>
                <a:gd name="connsiteY83" fmla="*/ 4092 h 10000"/>
                <a:gd name="connsiteX84" fmla="*/ 9049 w 10000"/>
                <a:gd name="connsiteY84" fmla="*/ 3531 h 10000"/>
                <a:gd name="connsiteX85" fmla="*/ 10000 w 10000"/>
                <a:gd name="connsiteY85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4101 w 10000"/>
                <a:gd name="connsiteY57" fmla="*/ 7223 h 10000"/>
                <a:gd name="connsiteX58" fmla="*/ 4577 w 10000"/>
                <a:gd name="connsiteY58" fmla="*/ 5198 h 10000"/>
                <a:gd name="connsiteX59" fmla="*/ 4725 w 10000"/>
                <a:gd name="connsiteY59" fmla="*/ 5132 h 10000"/>
                <a:gd name="connsiteX60" fmla="*/ 4829 w 10000"/>
                <a:gd name="connsiteY60" fmla="*/ 5132 h 10000"/>
                <a:gd name="connsiteX61" fmla="*/ 4978 w 10000"/>
                <a:gd name="connsiteY61" fmla="*/ 5132 h 10000"/>
                <a:gd name="connsiteX62" fmla="*/ 5067 w 10000"/>
                <a:gd name="connsiteY62" fmla="*/ 5248 h 10000"/>
                <a:gd name="connsiteX63" fmla="*/ 5067 w 10000"/>
                <a:gd name="connsiteY63" fmla="*/ 5248 h 10000"/>
                <a:gd name="connsiteX64" fmla="*/ 5126 w 10000"/>
                <a:gd name="connsiteY64" fmla="*/ 5297 h 10000"/>
                <a:gd name="connsiteX65" fmla="*/ 5275 w 10000"/>
                <a:gd name="connsiteY65" fmla="*/ 5479 h 10000"/>
                <a:gd name="connsiteX66" fmla="*/ 5468 w 10000"/>
                <a:gd name="connsiteY66" fmla="*/ 5693 h 10000"/>
                <a:gd name="connsiteX67" fmla="*/ 5721 w 10000"/>
                <a:gd name="connsiteY67" fmla="*/ 5974 h 10000"/>
                <a:gd name="connsiteX68" fmla="*/ 6062 w 10000"/>
                <a:gd name="connsiteY68" fmla="*/ 6188 h 10000"/>
                <a:gd name="connsiteX69" fmla="*/ 6464 w 10000"/>
                <a:gd name="connsiteY69" fmla="*/ 6419 h 10000"/>
                <a:gd name="connsiteX70" fmla="*/ 6909 w 10000"/>
                <a:gd name="connsiteY70" fmla="*/ 6518 h 10000"/>
                <a:gd name="connsiteX71" fmla="*/ 7415 w 10000"/>
                <a:gd name="connsiteY71" fmla="*/ 6584 h 10000"/>
                <a:gd name="connsiteX72" fmla="*/ 7608 w 10000"/>
                <a:gd name="connsiteY72" fmla="*/ 6584 h 10000"/>
                <a:gd name="connsiteX73" fmla="*/ 7816 w 10000"/>
                <a:gd name="connsiteY73" fmla="*/ 6518 h 10000"/>
                <a:gd name="connsiteX74" fmla="*/ 8053 w 10000"/>
                <a:gd name="connsiteY74" fmla="*/ 6469 h 10000"/>
                <a:gd name="connsiteX75" fmla="*/ 8262 w 10000"/>
                <a:gd name="connsiteY75" fmla="*/ 6353 h 10000"/>
                <a:gd name="connsiteX76" fmla="*/ 8514 w 10000"/>
                <a:gd name="connsiteY76" fmla="*/ 6238 h 10000"/>
                <a:gd name="connsiteX77" fmla="*/ 8707 w 10000"/>
                <a:gd name="connsiteY77" fmla="*/ 6139 h 10000"/>
                <a:gd name="connsiteX78" fmla="*/ 8960 w 10000"/>
                <a:gd name="connsiteY78" fmla="*/ 5974 h 10000"/>
                <a:gd name="connsiteX79" fmla="*/ 9153 w 10000"/>
                <a:gd name="connsiteY79" fmla="*/ 5809 h 10000"/>
                <a:gd name="connsiteX80" fmla="*/ 9212 w 10000"/>
                <a:gd name="connsiteY80" fmla="*/ 5248 h 10000"/>
                <a:gd name="connsiteX81" fmla="*/ 9212 w 10000"/>
                <a:gd name="connsiteY81" fmla="*/ 4703 h 10000"/>
                <a:gd name="connsiteX82" fmla="*/ 9153 w 10000"/>
                <a:gd name="connsiteY82" fmla="*/ 4092 h 10000"/>
                <a:gd name="connsiteX83" fmla="*/ 9049 w 10000"/>
                <a:gd name="connsiteY83" fmla="*/ 3531 h 10000"/>
                <a:gd name="connsiteX84" fmla="*/ 10000 w 10000"/>
                <a:gd name="connsiteY84" fmla="*/ 3036 h 10000"/>
                <a:gd name="connsiteX0" fmla="*/ 10000 w 10000"/>
                <a:gd name="connsiteY0" fmla="*/ 3036 h 10000"/>
                <a:gd name="connsiteX1" fmla="*/ 9361 w 10000"/>
                <a:gd name="connsiteY1" fmla="*/ 1485 h 10000"/>
                <a:gd name="connsiteX2" fmla="*/ 8366 w 10000"/>
                <a:gd name="connsiteY2" fmla="*/ 1980 h 10000"/>
                <a:gd name="connsiteX3" fmla="*/ 8113 w 10000"/>
                <a:gd name="connsiteY3" fmla="*/ 1650 h 10000"/>
                <a:gd name="connsiteX4" fmla="*/ 7816 w 10000"/>
                <a:gd name="connsiteY4" fmla="*/ 1320 h 10000"/>
                <a:gd name="connsiteX5" fmla="*/ 7519 w 10000"/>
                <a:gd name="connsiteY5" fmla="*/ 990 h 10000"/>
                <a:gd name="connsiteX6" fmla="*/ 7162 w 10000"/>
                <a:gd name="connsiteY6" fmla="*/ 776 h 10000"/>
                <a:gd name="connsiteX7" fmla="*/ 6761 w 10000"/>
                <a:gd name="connsiteY7" fmla="*/ 545 h 10000"/>
                <a:gd name="connsiteX8" fmla="*/ 6419 w 10000"/>
                <a:gd name="connsiteY8" fmla="*/ 330 h 10000"/>
                <a:gd name="connsiteX9" fmla="*/ 5973 w 10000"/>
                <a:gd name="connsiteY9" fmla="*/ 215 h 10000"/>
                <a:gd name="connsiteX10" fmla="*/ 5572 w 10000"/>
                <a:gd name="connsiteY10" fmla="*/ 116 h 10000"/>
                <a:gd name="connsiteX11" fmla="*/ 5617 w 10000"/>
                <a:gd name="connsiteY11" fmla="*/ 2261 h 10000"/>
                <a:gd name="connsiteX12" fmla="*/ 5765 w 10000"/>
                <a:gd name="connsiteY12" fmla="*/ 2327 h 10000"/>
                <a:gd name="connsiteX13" fmla="*/ 5869 w 10000"/>
                <a:gd name="connsiteY13" fmla="*/ 2376 h 10000"/>
                <a:gd name="connsiteX14" fmla="*/ 5973 w 10000"/>
                <a:gd name="connsiteY14" fmla="*/ 2426 h 10000"/>
                <a:gd name="connsiteX15" fmla="*/ 6062 w 10000"/>
                <a:gd name="connsiteY15" fmla="*/ 2541 h 10000"/>
                <a:gd name="connsiteX16" fmla="*/ 6211 w 10000"/>
                <a:gd name="connsiteY16" fmla="*/ 2756 h 10000"/>
                <a:gd name="connsiteX17" fmla="*/ 6211 w 10000"/>
                <a:gd name="connsiteY17" fmla="*/ 3036 h 10000"/>
                <a:gd name="connsiteX18" fmla="*/ 6166 w 10000"/>
                <a:gd name="connsiteY18" fmla="*/ 3366 h 10000"/>
                <a:gd name="connsiteX19" fmla="*/ 6018 w 10000"/>
                <a:gd name="connsiteY19" fmla="*/ 3597 h 10000"/>
                <a:gd name="connsiteX20" fmla="*/ 5765 w 10000"/>
                <a:gd name="connsiteY20" fmla="*/ 3696 h 10000"/>
                <a:gd name="connsiteX21" fmla="*/ 5527 w 10000"/>
                <a:gd name="connsiteY21" fmla="*/ 3762 h 10000"/>
                <a:gd name="connsiteX22" fmla="*/ 5275 w 10000"/>
                <a:gd name="connsiteY22" fmla="*/ 3647 h 10000"/>
                <a:gd name="connsiteX23" fmla="*/ 5067 w 10000"/>
                <a:gd name="connsiteY23" fmla="*/ 3482 h 10000"/>
                <a:gd name="connsiteX24" fmla="*/ 4918 w 10000"/>
                <a:gd name="connsiteY24" fmla="*/ 3267 h 10000"/>
                <a:gd name="connsiteX25" fmla="*/ 4918 w 10000"/>
                <a:gd name="connsiteY25" fmla="*/ 2987 h 10000"/>
                <a:gd name="connsiteX26" fmla="*/ 4978 w 10000"/>
                <a:gd name="connsiteY26" fmla="*/ 2706 h 10000"/>
                <a:gd name="connsiteX27" fmla="*/ 5171 w 10000"/>
                <a:gd name="connsiteY27" fmla="*/ 2492 h 10000"/>
                <a:gd name="connsiteX28" fmla="*/ 5275 w 10000"/>
                <a:gd name="connsiteY28" fmla="*/ 2376 h 10000"/>
                <a:gd name="connsiteX29" fmla="*/ 5364 w 10000"/>
                <a:gd name="connsiteY29" fmla="*/ 2327 h 10000"/>
                <a:gd name="connsiteX30" fmla="*/ 5468 w 10000"/>
                <a:gd name="connsiteY30" fmla="*/ 2261 h 10000"/>
                <a:gd name="connsiteX31" fmla="*/ 5572 w 10000"/>
                <a:gd name="connsiteY31" fmla="*/ 2261 h 10000"/>
                <a:gd name="connsiteX32" fmla="*/ 5319 w 10000"/>
                <a:gd name="connsiteY32" fmla="*/ 50 h 10000"/>
                <a:gd name="connsiteX33" fmla="*/ 5067 w 10000"/>
                <a:gd name="connsiteY33" fmla="*/ 0 h 10000"/>
                <a:gd name="connsiteX34" fmla="*/ 4770 w 10000"/>
                <a:gd name="connsiteY34" fmla="*/ 0 h 10000"/>
                <a:gd name="connsiteX35" fmla="*/ 4532 w 10000"/>
                <a:gd name="connsiteY35" fmla="*/ 0 h 10000"/>
                <a:gd name="connsiteX36" fmla="*/ 4220 w 10000"/>
                <a:gd name="connsiteY36" fmla="*/ 0 h 10000"/>
                <a:gd name="connsiteX37" fmla="*/ 3923 w 10000"/>
                <a:gd name="connsiteY37" fmla="*/ 50 h 10000"/>
                <a:gd name="connsiteX38" fmla="*/ 3626 w 10000"/>
                <a:gd name="connsiteY38" fmla="*/ 116 h 10000"/>
                <a:gd name="connsiteX39" fmla="*/ 3373 w 10000"/>
                <a:gd name="connsiteY39" fmla="*/ 165 h 10000"/>
                <a:gd name="connsiteX40" fmla="*/ 3076 w 10000"/>
                <a:gd name="connsiteY40" fmla="*/ 281 h 10000"/>
                <a:gd name="connsiteX41" fmla="*/ 2229 w 10000"/>
                <a:gd name="connsiteY41" fmla="*/ 710 h 10000"/>
                <a:gd name="connsiteX42" fmla="*/ 1486 w 10000"/>
                <a:gd name="connsiteY42" fmla="*/ 1320 h 10000"/>
                <a:gd name="connsiteX43" fmla="*/ 892 w 10000"/>
                <a:gd name="connsiteY43" fmla="*/ 2096 h 10000"/>
                <a:gd name="connsiteX44" fmla="*/ 446 w 10000"/>
                <a:gd name="connsiteY44" fmla="*/ 2921 h 10000"/>
                <a:gd name="connsiteX45" fmla="*/ 149 w 10000"/>
                <a:gd name="connsiteY45" fmla="*/ 3812 h 10000"/>
                <a:gd name="connsiteX46" fmla="*/ 0 w 10000"/>
                <a:gd name="connsiteY46" fmla="*/ 4752 h 10000"/>
                <a:gd name="connsiteX47" fmla="*/ 0 w 10000"/>
                <a:gd name="connsiteY47" fmla="*/ 5743 h 10000"/>
                <a:gd name="connsiteX48" fmla="*/ 193 w 10000"/>
                <a:gd name="connsiteY48" fmla="*/ 6749 h 10000"/>
                <a:gd name="connsiteX49" fmla="*/ 594 w 10000"/>
                <a:gd name="connsiteY49" fmla="*/ 7690 h 10000"/>
                <a:gd name="connsiteX50" fmla="*/ 1144 w 10000"/>
                <a:gd name="connsiteY50" fmla="*/ 8449 h 10000"/>
                <a:gd name="connsiteX51" fmla="*/ 1783 w 10000"/>
                <a:gd name="connsiteY51" fmla="*/ 9059 h 10000"/>
                <a:gd name="connsiteX52" fmla="*/ 2585 w 10000"/>
                <a:gd name="connsiteY52" fmla="*/ 9554 h 10000"/>
                <a:gd name="connsiteX53" fmla="*/ 3373 w 10000"/>
                <a:gd name="connsiteY53" fmla="*/ 9901 h 10000"/>
                <a:gd name="connsiteX54" fmla="*/ 4279 w 10000"/>
                <a:gd name="connsiteY54" fmla="*/ 10000 h 10000"/>
                <a:gd name="connsiteX55" fmla="*/ 5215 w 10000"/>
                <a:gd name="connsiteY55" fmla="*/ 9950 h 10000"/>
                <a:gd name="connsiteX56" fmla="*/ 6122 w 10000"/>
                <a:gd name="connsiteY56" fmla="*/ 9670 h 10000"/>
                <a:gd name="connsiteX57" fmla="*/ 4101 w 10000"/>
                <a:gd name="connsiteY57" fmla="*/ 7223 h 10000"/>
                <a:gd name="connsiteX58" fmla="*/ 4577 w 10000"/>
                <a:gd name="connsiteY58" fmla="*/ 5198 h 10000"/>
                <a:gd name="connsiteX59" fmla="*/ 4725 w 10000"/>
                <a:gd name="connsiteY59" fmla="*/ 5132 h 10000"/>
                <a:gd name="connsiteX60" fmla="*/ 4829 w 10000"/>
                <a:gd name="connsiteY60" fmla="*/ 5132 h 10000"/>
                <a:gd name="connsiteX61" fmla="*/ 4978 w 10000"/>
                <a:gd name="connsiteY61" fmla="*/ 5132 h 10000"/>
                <a:gd name="connsiteX62" fmla="*/ 5067 w 10000"/>
                <a:gd name="connsiteY62" fmla="*/ 5248 h 10000"/>
                <a:gd name="connsiteX63" fmla="*/ 5067 w 10000"/>
                <a:gd name="connsiteY63" fmla="*/ 5248 h 10000"/>
                <a:gd name="connsiteX64" fmla="*/ 5126 w 10000"/>
                <a:gd name="connsiteY64" fmla="*/ 5297 h 10000"/>
                <a:gd name="connsiteX65" fmla="*/ 5275 w 10000"/>
                <a:gd name="connsiteY65" fmla="*/ 5479 h 10000"/>
                <a:gd name="connsiteX66" fmla="*/ 5468 w 10000"/>
                <a:gd name="connsiteY66" fmla="*/ 5693 h 10000"/>
                <a:gd name="connsiteX67" fmla="*/ 5721 w 10000"/>
                <a:gd name="connsiteY67" fmla="*/ 5974 h 10000"/>
                <a:gd name="connsiteX68" fmla="*/ 6062 w 10000"/>
                <a:gd name="connsiteY68" fmla="*/ 6188 h 10000"/>
                <a:gd name="connsiteX69" fmla="*/ 6464 w 10000"/>
                <a:gd name="connsiteY69" fmla="*/ 6419 h 10000"/>
                <a:gd name="connsiteX70" fmla="*/ 6909 w 10000"/>
                <a:gd name="connsiteY70" fmla="*/ 6518 h 10000"/>
                <a:gd name="connsiteX71" fmla="*/ 7415 w 10000"/>
                <a:gd name="connsiteY71" fmla="*/ 6584 h 10000"/>
                <a:gd name="connsiteX72" fmla="*/ 7608 w 10000"/>
                <a:gd name="connsiteY72" fmla="*/ 6584 h 10000"/>
                <a:gd name="connsiteX73" fmla="*/ 7816 w 10000"/>
                <a:gd name="connsiteY73" fmla="*/ 6518 h 10000"/>
                <a:gd name="connsiteX74" fmla="*/ 8053 w 10000"/>
                <a:gd name="connsiteY74" fmla="*/ 6469 h 10000"/>
                <a:gd name="connsiteX75" fmla="*/ 8262 w 10000"/>
                <a:gd name="connsiteY75" fmla="*/ 6353 h 10000"/>
                <a:gd name="connsiteX76" fmla="*/ 8514 w 10000"/>
                <a:gd name="connsiteY76" fmla="*/ 6238 h 10000"/>
                <a:gd name="connsiteX77" fmla="*/ 8707 w 10000"/>
                <a:gd name="connsiteY77" fmla="*/ 6139 h 10000"/>
                <a:gd name="connsiteX78" fmla="*/ 8960 w 10000"/>
                <a:gd name="connsiteY78" fmla="*/ 5974 h 10000"/>
                <a:gd name="connsiteX79" fmla="*/ 9153 w 10000"/>
                <a:gd name="connsiteY79" fmla="*/ 5809 h 10000"/>
                <a:gd name="connsiteX80" fmla="*/ 9212 w 10000"/>
                <a:gd name="connsiteY80" fmla="*/ 5248 h 10000"/>
                <a:gd name="connsiteX81" fmla="*/ 9212 w 10000"/>
                <a:gd name="connsiteY81" fmla="*/ 4703 h 10000"/>
                <a:gd name="connsiteX82" fmla="*/ 9153 w 10000"/>
                <a:gd name="connsiteY82" fmla="*/ 4092 h 10000"/>
                <a:gd name="connsiteX83" fmla="*/ 9049 w 10000"/>
                <a:gd name="connsiteY83" fmla="*/ 3531 h 10000"/>
                <a:gd name="connsiteX84" fmla="*/ 10000 w 10000"/>
                <a:gd name="connsiteY84" fmla="*/ 3036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0000" h="10000">
                  <a:moveTo>
                    <a:pt x="10000" y="3036"/>
                  </a:moveTo>
                  <a:lnTo>
                    <a:pt x="9361" y="1485"/>
                  </a:lnTo>
                  <a:lnTo>
                    <a:pt x="8366" y="1980"/>
                  </a:lnTo>
                  <a:lnTo>
                    <a:pt x="8113" y="1650"/>
                  </a:lnTo>
                  <a:lnTo>
                    <a:pt x="7816" y="1320"/>
                  </a:lnTo>
                  <a:lnTo>
                    <a:pt x="7519" y="990"/>
                  </a:lnTo>
                  <a:lnTo>
                    <a:pt x="7162" y="776"/>
                  </a:lnTo>
                  <a:lnTo>
                    <a:pt x="6761" y="545"/>
                  </a:lnTo>
                  <a:lnTo>
                    <a:pt x="6419" y="330"/>
                  </a:lnTo>
                  <a:lnTo>
                    <a:pt x="5973" y="215"/>
                  </a:lnTo>
                  <a:lnTo>
                    <a:pt x="5572" y="116"/>
                  </a:lnTo>
                  <a:lnTo>
                    <a:pt x="5617" y="2261"/>
                  </a:lnTo>
                  <a:lnTo>
                    <a:pt x="5765" y="2327"/>
                  </a:lnTo>
                  <a:cubicBezTo>
                    <a:pt x="5800" y="2343"/>
                    <a:pt x="5834" y="2360"/>
                    <a:pt x="5869" y="2376"/>
                  </a:cubicBezTo>
                  <a:lnTo>
                    <a:pt x="5973" y="2426"/>
                  </a:lnTo>
                  <a:cubicBezTo>
                    <a:pt x="6003" y="2464"/>
                    <a:pt x="6032" y="2503"/>
                    <a:pt x="6062" y="2541"/>
                  </a:cubicBezTo>
                  <a:lnTo>
                    <a:pt x="6211" y="2756"/>
                  </a:lnTo>
                  <a:lnTo>
                    <a:pt x="6211" y="3036"/>
                  </a:lnTo>
                  <a:lnTo>
                    <a:pt x="6166" y="3366"/>
                  </a:lnTo>
                  <a:cubicBezTo>
                    <a:pt x="6117" y="3443"/>
                    <a:pt x="6067" y="3520"/>
                    <a:pt x="6018" y="3597"/>
                  </a:cubicBezTo>
                  <a:lnTo>
                    <a:pt x="5765" y="3696"/>
                  </a:lnTo>
                  <a:lnTo>
                    <a:pt x="5527" y="3762"/>
                  </a:lnTo>
                  <a:lnTo>
                    <a:pt x="5275" y="3647"/>
                  </a:lnTo>
                  <a:lnTo>
                    <a:pt x="5067" y="3482"/>
                  </a:lnTo>
                  <a:lnTo>
                    <a:pt x="4918" y="3267"/>
                  </a:lnTo>
                  <a:lnTo>
                    <a:pt x="4918" y="2987"/>
                  </a:lnTo>
                  <a:cubicBezTo>
                    <a:pt x="4938" y="2893"/>
                    <a:pt x="4958" y="2800"/>
                    <a:pt x="4978" y="2706"/>
                  </a:cubicBezTo>
                  <a:lnTo>
                    <a:pt x="5171" y="2492"/>
                  </a:lnTo>
                  <a:lnTo>
                    <a:pt x="5275" y="2376"/>
                  </a:lnTo>
                  <a:cubicBezTo>
                    <a:pt x="5305" y="2360"/>
                    <a:pt x="5334" y="2343"/>
                    <a:pt x="5364" y="2327"/>
                  </a:cubicBezTo>
                  <a:lnTo>
                    <a:pt x="5468" y="2261"/>
                  </a:lnTo>
                  <a:lnTo>
                    <a:pt x="5572" y="2261"/>
                  </a:lnTo>
                  <a:cubicBezTo>
                    <a:pt x="5488" y="1524"/>
                    <a:pt x="5403" y="787"/>
                    <a:pt x="5319" y="50"/>
                  </a:cubicBezTo>
                  <a:lnTo>
                    <a:pt x="5067" y="0"/>
                  </a:lnTo>
                  <a:lnTo>
                    <a:pt x="4770" y="0"/>
                  </a:lnTo>
                  <a:lnTo>
                    <a:pt x="4532" y="0"/>
                  </a:lnTo>
                  <a:lnTo>
                    <a:pt x="4220" y="0"/>
                  </a:lnTo>
                  <a:lnTo>
                    <a:pt x="3923" y="50"/>
                  </a:lnTo>
                  <a:lnTo>
                    <a:pt x="3626" y="116"/>
                  </a:lnTo>
                  <a:lnTo>
                    <a:pt x="3373" y="165"/>
                  </a:lnTo>
                  <a:lnTo>
                    <a:pt x="3076" y="281"/>
                  </a:lnTo>
                  <a:lnTo>
                    <a:pt x="2229" y="710"/>
                  </a:lnTo>
                  <a:lnTo>
                    <a:pt x="1486" y="1320"/>
                  </a:lnTo>
                  <a:lnTo>
                    <a:pt x="892" y="2096"/>
                  </a:lnTo>
                  <a:lnTo>
                    <a:pt x="446" y="2921"/>
                  </a:lnTo>
                  <a:lnTo>
                    <a:pt x="149" y="3812"/>
                  </a:lnTo>
                  <a:cubicBezTo>
                    <a:pt x="99" y="4125"/>
                    <a:pt x="50" y="4439"/>
                    <a:pt x="0" y="4752"/>
                  </a:cubicBezTo>
                  <a:lnTo>
                    <a:pt x="0" y="5743"/>
                  </a:lnTo>
                  <a:cubicBezTo>
                    <a:pt x="64" y="6078"/>
                    <a:pt x="129" y="6414"/>
                    <a:pt x="193" y="6749"/>
                  </a:cubicBezTo>
                  <a:lnTo>
                    <a:pt x="594" y="7690"/>
                  </a:lnTo>
                  <a:lnTo>
                    <a:pt x="1144" y="8449"/>
                  </a:lnTo>
                  <a:lnTo>
                    <a:pt x="1783" y="9059"/>
                  </a:lnTo>
                  <a:lnTo>
                    <a:pt x="2585" y="9554"/>
                  </a:lnTo>
                  <a:lnTo>
                    <a:pt x="3373" y="9901"/>
                  </a:lnTo>
                  <a:lnTo>
                    <a:pt x="4279" y="10000"/>
                  </a:lnTo>
                  <a:lnTo>
                    <a:pt x="5215" y="9950"/>
                  </a:lnTo>
                  <a:lnTo>
                    <a:pt x="6122" y="9670"/>
                  </a:lnTo>
                  <a:lnTo>
                    <a:pt x="4101" y="7223"/>
                  </a:lnTo>
                  <a:cubicBezTo>
                    <a:pt x="3222" y="5476"/>
                    <a:pt x="4473" y="5546"/>
                    <a:pt x="4577" y="5198"/>
                  </a:cubicBezTo>
                  <a:lnTo>
                    <a:pt x="4725" y="5132"/>
                  </a:lnTo>
                  <a:lnTo>
                    <a:pt x="4829" y="5132"/>
                  </a:lnTo>
                  <a:lnTo>
                    <a:pt x="4978" y="5132"/>
                  </a:lnTo>
                  <a:lnTo>
                    <a:pt x="5067" y="5248"/>
                  </a:lnTo>
                  <a:lnTo>
                    <a:pt x="5067" y="5248"/>
                  </a:lnTo>
                  <a:cubicBezTo>
                    <a:pt x="5087" y="5264"/>
                    <a:pt x="5106" y="5281"/>
                    <a:pt x="5126" y="5297"/>
                  </a:cubicBezTo>
                  <a:lnTo>
                    <a:pt x="5275" y="5479"/>
                  </a:lnTo>
                  <a:lnTo>
                    <a:pt x="5468" y="5693"/>
                  </a:lnTo>
                  <a:lnTo>
                    <a:pt x="5721" y="5974"/>
                  </a:lnTo>
                  <a:lnTo>
                    <a:pt x="6062" y="6188"/>
                  </a:lnTo>
                  <a:lnTo>
                    <a:pt x="6464" y="6419"/>
                  </a:lnTo>
                  <a:lnTo>
                    <a:pt x="6909" y="6518"/>
                  </a:lnTo>
                  <a:lnTo>
                    <a:pt x="7415" y="6584"/>
                  </a:lnTo>
                  <a:lnTo>
                    <a:pt x="7608" y="6584"/>
                  </a:lnTo>
                  <a:lnTo>
                    <a:pt x="7816" y="6518"/>
                  </a:lnTo>
                  <a:lnTo>
                    <a:pt x="8053" y="6469"/>
                  </a:lnTo>
                  <a:lnTo>
                    <a:pt x="8262" y="6353"/>
                  </a:lnTo>
                  <a:lnTo>
                    <a:pt x="8514" y="6238"/>
                  </a:lnTo>
                  <a:lnTo>
                    <a:pt x="8707" y="6139"/>
                  </a:lnTo>
                  <a:lnTo>
                    <a:pt x="8960" y="5974"/>
                  </a:lnTo>
                  <a:lnTo>
                    <a:pt x="9153" y="5809"/>
                  </a:lnTo>
                  <a:cubicBezTo>
                    <a:pt x="9173" y="5622"/>
                    <a:pt x="9192" y="5435"/>
                    <a:pt x="9212" y="5248"/>
                  </a:cubicBezTo>
                  <a:lnTo>
                    <a:pt x="9212" y="4703"/>
                  </a:lnTo>
                  <a:cubicBezTo>
                    <a:pt x="9192" y="4499"/>
                    <a:pt x="9173" y="4296"/>
                    <a:pt x="9153" y="4092"/>
                  </a:cubicBezTo>
                  <a:cubicBezTo>
                    <a:pt x="9118" y="3905"/>
                    <a:pt x="9084" y="3718"/>
                    <a:pt x="9049" y="3531"/>
                  </a:cubicBezTo>
                  <a:lnTo>
                    <a:pt x="10000" y="30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2662238" y="1952625"/>
              <a:ext cx="31750" cy="212725"/>
            </a:xfrm>
            <a:custGeom>
              <a:avLst/>
              <a:gdLst>
                <a:gd name="T0" fmla="*/ 20 w 20"/>
                <a:gd name="T1" fmla="*/ 134 h 134"/>
                <a:gd name="T2" fmla="*/ 17 w 20"/>
                <a:gd name="T3" fmla="*/ 4 h 134"/>
                <a:gd name="T4" fmla="*/ 14 w 20"/>
                <a:gd name="T5" fmla="*/ 0 h 134"/>
                <a:gd name="T6" fmla="*/ 10 w 20"/>
                <a:gd name="T7" fmla="*/ 0 h 134"/>
                <a:gd name="T8" fmla="*/ 3 w 20"/>
                <a:gd name="T9" fmla="*/ 0 h 134"/>
                <a:gd name="T10" fmla="*/ 0 w 20"/>
                <a:gd name="T11" fmla="*/ 0 h 134"/>
                <a:gd name="T12" fmla="*/ 17 w 20"/>
                <a:gd name="T13" fmla="*/ 134 h 134"/>
                <a:gd name="T14" fmla="*/ 20 w 20"/>
                <a:gd name="T15" fmla="*/ 134 h 134"/>
                <a:gd name="T16" fmla="*/ 20 w 20"/>
                <a:gd name="T17" fmla="*/ 134 h 134"/>
                <a:gd name="T18" fmla="*/ 20 w 20"/>
                <a:gd name="T19" fmla="*/ 134 h 134"/>
                <a:gd name="T20" fmla="*/ 20 w 20"/>
                <a:gd name="T21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34">
                  <a:moveTo>
                    <a:pt x="20" y="134"/>
                  </a:moveTo>
                  <a:lnTo>
                    <a:pt x="17" y="4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17" y="134"/>
                  </a:lnTo>
                  <a:lnTo>
                    <a:pt x="20" y="134"/>
                  </a:lnTo>
                  <a:lnTo>
                    <a:pt x="20" y="134"/>
                  </a:lnTo>
                  <a:lnTo>
                    <a:pt x="20" y="134"/>
                  </a:lnTo>
                  <a:lnTo>
                    <a:pt x="20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3094038" y="2468563"/>
              <a:ext cx="733425" cy="425450"/>
            </a:xfrm>
            <a:custGeom>
              <a:avLst/>
              <a:gdLst>
                <a:gd name="T0" fmla="*/ 455 w 462"/>
                <a:gd name="T1" fmla="*/ 0 h 268"/>
                <a:gd name="T2" fmla="*/ 462 w 462"/>
                <a:gd name="T3" fmla="*/ 71 h 268"/>
                <a:gd name="T4" fmla="*/ 452 w 462"/>
                <a:gd name="T5" fmla="*/ 138 h 268"/>
                <a:gd name="T6" fmla="*/ 429 w 462"/>
                <a:gd name="T7" fmla="*/ 205 h 268"/>
                <a:gd name="T8" fmla="*/ 392 w 462"/>
                <a:gd name="T9" fmla="*/ 268 h 268"/>
                <a:gd name="T10" fmla="*/ 0 w 462"/>
                <a:gd name="T11" fmla="*/ 57 h 268"/>
                <a:gd name="T12" fmla="*/ 455 w 462"/>
                <a:gd name="T13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2" h="268">
                  <a:moveTo>
                    <a:pt x="455" y="0"/>
                  </a:moveTo>
                  <a:lnTo>
                    <a:pt x="462" y="71"/>
                  </a:lnTo>
                  <a:lnTo>
                    <a:pt x="452" y="138"/>
                  </a:lnTo>
                  <a:lnTo>
                    <a:pt x="429" y="205"/>
                  </a:lnTo>
                  <a:lnTo>
                    <a:pt x="392" y="268"/>
                  </a:lnTo>
                  <a:lnTo>
                    <a:pt x="0" y="57"/>
                  </a:lnTo>
                  <a:lnTo>
                    <a:pt x="455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1677988" y="2522538"/>
              <a:ext cx="203200" cy="169863"/>
            </a:xfrm>
            <a:custGeom>
              <a:avLst/>
              <a:gdLst>
                <a:gd name="T0" fmla="*/ 128 w 128"/>
                <a:gd name="T1" fmla="*/ 40 h 107"/>
                <a:gd name="T2" fmla="*/ 24 w 128"/>
                <a:gd name="T3" fmla="*/ 107 h 107"/>
                <a:gd name="T4" fmla="*/ 0 w 128"/>
                <a:gd name="T5" fmla="*/ 63 h 107"/>
                <a:gd name="T6" fmla="*/ 104 w 128"/>
                <a:gd name="T7" fmla="*/ 0 h 107"/>
                <a:gd name="T8" fmla="*/ 128 w 128"/>
                <a:gd name="T9" fmla="*/ 4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07">
                  <a:moveTo>
                    <a:pt x="128" y="40"/>
                  </a:moveTo>
                  <a:lnTo>
                    <a:pt x="24" y="107"/>
                  </a:lnTo>
                  <a:lnTo>
                    <a:pt x="0" y="63"/>
                  </a:lnTo>
                  <a:lnTo>
                    <a:pt x="104" y="0"/>
                  </a:lnTo>
                  <a:lnTo>
                    <a:pt x="128" y="4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641475" y="2309813"/>
              <a:ext cx="196850" cy="79375"/>
            </a:xfrm>
            <a:custGeom>
              <a:avLst/>
              <a:gdLst>
                <a:gd name="T0" fmla="*/ 124 w 124"/>
                <a:gd name="T1" fmla="*/ 47 h 50"/>
                <a:gd name="T2" fmla="*/ 0 w 124"/>
                <a:gd name="T3" fmla="*/ 50 h 50"/>
                <a:gd name="T4" fmla="*/ 0 w 124"/>
                <a:gd name="T5" fmla="*/ 0 h 50"/>
                <a:gd name="T6" fmla="*/ 124 w 124"/>
                <a:gd name="T7" fmla="*/ 0 h 50"/>
                <a:gd name="T8" fmla="*/ 124 w 124"/>
                <a:gd name="T9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0">
                  <a:moveTo>
                    <a:pt x="124" y="47"/>
                  </a:moveTo>
                  <a:lnTo>
                    <a:pt x="0" y="50"/>
                  </a:lnTo>
                  <a:lnTo>
                    <a:pt x="0" y="0"/>
                  </a:lnTo>
                  <a:lnTo>
                    <a:pt x="124" y="0"/>
                  </a:lnTo>
                  <a:lnTo>
                    <a:pt x="124" y="4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1673225" y="2016125"/>
              <a:ext cx="207963" cy="144463"/>
            </a:xfrm>
            <a:custGeom>
              <a:avLst/>
              <a:gdLst>
                <a:gd name="T0" fmla="*/ 114 w 131"/>
                <a:gd name="T1" fmla="*/ 91 h 91"/>
                <a:gd name="T2" fmla="*/ 0 w 131"/>
                <a:gd name="T3" fmla="*/ 44 h 91"/>
                <a:gd name="T4" fmla="*/ 20 w 131"/>
                <a:gd name="T5" fmla="*/ 0 h 91"/>
                <a:gd name="T6" fmla="*/ 131 w 131"/>
                <a:gd name="T7" fmla="*/ 47 h 91"/>
                <a:gd name="T8" fmla="*/ 114 w 131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91">
                  <a:moveTo>
                    <a:pt x="114" y="91"/>
                  </a:moveTo>
                  <a:lnTo>
                    <a:pt x="0" y="44"/>
                  </a:lnTo>
                  <a:lnTo>
                    <a:pt x="20" y="0"/>
                  </a:lnTo>
                  <a:lnTo>
                    <a:pt x="131" y="47"/>
                  </a:lnTo>
                  <a:lnTo>
                    <a:pt x="114" y="91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1535113" y="2516188"/>
              <a:ext cx="2622550" cy="3644900"/>
            </a:xfrm>
            <a:custGeom>
              <a:avLst/>
              <a:gdLst>
                <a:gd name="T0" fmla="*/ 1648 w 1652"/>
                <a:gd name="T1" fmla="*/ 396 h 2296"/>
                <a:gd name="T2" fmla="*/ 1571 w 1652"/>
                <a:gd name="T3" fmla="*/ 201 h 2296"/>
                <a:gd name="T4" fmla="*/ 1558 w 1652"/>
                <a:gd name="T5" fmla="*/ 124 h 2296"/>
                <a:gd name="T6" fmla="*/ 1538 w 1652"/>
                <a:gd name="T7" fmla="*/ 51 h 2296"/>
                <a:gd name="T8" fmla="*/ 1471 w 1652"/>
                <a:gd name="T9" fmla="*/ 4 h 2296"/>
                <a:gd name="T10" fmla="*/ 1390 w 1652"/>
                <a:gd name="T11" fmla="*/ 20 h 2296"/>
                <a:gd name="T12" fmla="*/ 1344 w 1652"/>
                <a:gd name="T13" fmla="*/ 87 h 2296"/>
                <a:gd name="T14" fmla="*/ 1360 w 1652"/>
                <a:gd name="T15" fmla="*/ 171 h 2296"/>
                <a:gd name="T16" fmla="*/ 1427 w 1652"/>
                <a:gd name="T17" fmla="*/ 215 h 2296"/>
                <a:gd name="T18" fmla="*/ 1478 w 1652"/>
                <a:gd name="T19" fmla="*/ 215 h 2296"/>
                <a:gd name="T20" fmla="*/ 1551 w 1652"/>
                <a:gd name="T21" fmla="*/ 322 h 2296"/>
                <a:gd name="T22" fmla="*/ 1571 w 1652"/>
                <a:gd name="T23" fmla="*/ 459 h 2296"/>
                <a:gd name="T24" fmla="*/ 1467 w 1652"/>
                <a:gd name="T25" fmla="*/ 540 h 2296"/>
                <a:gd name="T26" fmla="*/ 1179 w 1652"/>
                <a:gd name="T27" fmla="*/ 597 h 2296"/>
                <a:gd name="T28" fmla="*/ 1008 w 1652"/>
                <a:gd name="T29" fmla="*/ 423 h 2296"/>
                <a:gd name="T30" fmla="*/ 801 w 1652"/>
                <a:gd name="T31" fmla="*/ 312 h 2296"/>
                <a:gd name="T32" fmla="*/ 603 w 1652"/>
                <a:gd name="T33" fmla="*/ 356 h 2296"/>
                <a:gd name="T34" fmla="*/ 482 w 1652"/>
                <a:gd name="T35" fmla="*/ 486 h 2296"/>
                <a:gd name="T36" fmla="*/ 251 w 1652"/>
                <a:gd name="T37" fmla="*/ 563 h 2296"/>
                <a:gd name="T38" fmla="*/ 20 w 1652"/>
                <a:gd name="T39" fmla="*/ 751 h 2296"/>
                <a:gd name="T40" fmla="*/ 30 w 1652"/>
                <a:gd name="T41" fmla="*/ 955 h 2296"/>
                <a:gd name="T42" fmla="*/ 181 w 1652"/>
                <a:gd name="T43" fmla="*/ 1116 h 2296"/>
                <a:gd name="T44" fmla="*/ 234 w 1652"/>
                <a:gd name="T45" fmla="*/ 1170 h 2296"/>
                <a:gd name="T46" fmla="*/ 251 w 1652"/>
                <a:gd name="T47" fmla="*/ 1237 h 2296"/>
                <a:gd name="T48" fmla="*/ 318 w 1652"/>
                <a:gd name="T49" fmla="*/ 1284 h 2296"/>
                <a:gd name="T50" fmla="*/ 402 w 1652"/>
                <a:gd name="T51" fmla="*/ 1267 h 2296"/>
                <a:gd name="T52" fmla="*/ 449 w 1652"/>
                <a:gd name="T53" fmla="*/ 1200 h 2296"/>
                <a:gd name="T54" fmla="*/ 432 w 1652"/>
                <a:gd name="T55" fmla="*/ 1116 h 2296"/>
                <a:gd name="T56" fmla="*/ 365 w 1652"/>
                <a:gd name="T57" fmla="*/ 1073 h 2296"/>
                <a:gd name="T58" fmla="*/ 291 w 1652"/>
                <a:gd name="T59" fmla="*/ 1083 h 2296"/>
                <a:gd name="T60" fmla="*/ 144 w 1652"/>
                <a:gd name="T61" fmla="*/ 985 h 2296"/>
                <a:gd name="T62" fmla="*/ 73 w 1652"/>
                <a:gd name="T63" fmla="*/ 865 h 2296"/>
                <a:gd name="T64" fmla="*/ 177 w 1652"/>
                <a:gd name="T65" fmla="*/ 677 h 2296"/>
                <a:gd name="T66" fmla="*/ 409 w 1652"/>
                <a:gd name="T67" fmla="*/ 607 h 2296"/>
                <a:gd name="T68" fmla="*/ 449 w 1652"/>
                <a:gd name="T69" fmla="*/ 647 h 2296"/>
                <a:gd name="T70" fmla="*/ 476 w 1652"/>
                <a:gd name="T71" fmla="*/ 1294 h 2296"/>
                <a:gd name="T72" fmla="*/ 352 w 1652"/>
                <a:gd name="T73" fmla="*/ 1388 h 2296"/>
                <a:gd name="T74" fmla="*/ 274 w 1652"/>
                <a:gd name="T75" fmla="*/ 1528 h 2296"/>
                <a:gd name="T76" fmla="*/ 288 w 1652"/>
                <a:gd name="T77" fmla="*/ 1703 h 2296"/>
                <a:gd name="T78" fmla="*/ 154 w 1652"/>
                <a:gd name="T79" fmla="*/ 1994 h 2296"/>
                <a:gd name="T80" fmla="*/ 147 w 1652"/>
                <a:gd name="T81" fmla="*/ 2048 h 2296"/>
                <a:gd name="T82" fmla="*/ 197 w 1652"/>
                <a:gd name="T83" fmla="*/ 2054 h 2296"/>
                <a:gd name="T84" fmla="*/ 409 w 1652"/>
                <a:gd name="T85" fmla="*/ 1790 h 2296"/>
                <a:gd name="T86" fmla="*/ 345 w 1652"/>
                <a:gd name="T87" fmla="*/ 1622 h 2296"/>
                <a:gd name="T88" fmla="*/ 368 w 1652"/>
                <a:gd name="T89" fmla="*/ 1488 h 2296"/>
                <a:gd name="T90" fmla="*/ 442 w 1652"/>
                <a:gd name="T91" fmla="*/ 1401 h 2296"/>
                <a:gd name="T92" fmla="*/ 529 w 1652"/>
                <a:gd name="T93" fmla="*/ 1491 h 2296"/>
                <a:gd name="T94" fmla="*/ 1230 w 1652"/>
                <a:gd name="T95" fmla="*/ 1347 h 2296"/>
                <a:gd name="T96" fmla="*/ 1427 w 1652"/>
                <a:gd name="T97" fmla="*/ 1502 h 2296"/>
                <a:gd name="T98" fmla="*/ 1491 w 1652"/>
                <a:gd name="T99" fmla="*/ 1719 h 2296"/>
                <a:gd name="T100" fmla="*/ 1394 w 1652"/>
                <a:gd name="T101" fmla="*/ 1940 h 2296"/>
                <a:gd name="T102" fmla="*/ 1498 w 1652"/>
                <a:gd name="T103" fmla="*/ 2286 h 2296"/>
                <a:gd name="T104" fmla="*/ 1551 w 1652"/>
                <a:gd name="T105" fmla="*/ 2282 h 2296"/>
                <a:gd name="T106" fmla="*/ 1545 w 1652"/>
                <a:gd name="T107" fmla="*/ 2232 h 2296"/>
                <a:gd name="T108" fmla="*/ 1471 w 1652"/>
                <a:gd name="T109" fmla="*/ 1954 h 2296"/>
                <a:gd name="T110" fmla="*/ 1568 w 1652"/>
                <a:gd name="T111" fmla="*/ 1716 h 2296"/>
                <a:gd name="T112" fmla="*/ 1471 w 1652"/>
                <a:gd name="T113" fmla="*/ 1438 h 2296"/>
                <a:gd name="T114" fmla="*/ 1213 w 1652"/>
                <a:gd name="T115" fmla="*/ 1257 h 2296"/>
                <a:gd name="T116" fmla="*/ 1149 w 1652"/>
                <a:gd name="T117" fmla="*/ 1233 h 2296"/>
                <a:gd name="T118" fmla="*/ 1189 w 1652"/>
                <a:gd name="T119" fmla="*/ 667 h 2296"/>
                <a:gd name="T120" fmla="*/ 1498 w 1652"/>
                <a:gd name="T121" fmla="*/ 603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52" h="2296">
                  <a:moveTo>
                    <a:pt x="1615" y="533"/>
                  </a:moveTo>
                  <a:lnTo>
                    <a:pt x="1642" y="493"/>
                  </a:lnTo>
                  <a:lnTo>
                    <a:pt x="1652" y="446"/>
                  </a:lnTo>
                  <a:lnTo>
                    <a:pt x="1648" y="396"/>
                  </a:lnTo>
                  <a:lnTo>
                    <a:pt x="1638" y="345"/>
                  </a:lnTo>
                  <a:lnTo>
                    <a:pt x="1622" y="295"/>
                  </a:lnTo>
                  <a:lnTo>
                    <a:pt x="1598" y="245"/>
                  </a:lnTo>
                  <a:lnTo>
                    <a:pt x="1571" y="201"/>
                  </a:lnTo>
                  <a:lnTo>
                    <a:pt x="1545" y="161"/>
                  </a:lnTo>
                  <a:lnTo>
                    <a:pt x="1548" y="151"/>
                  </a:lnTo>
                  <a:lnTo>
                    <a:pt x="1555" y="138"/>
                  </a:lnTo>
                  <a:lnTo>
                    <a:pt x="1558" y="124"/>
                  </a:lnTo>
                  <a:lnTo>
                    <a:pt x="1558" y="111"/>
                  </a:lnTo>
                  <a:lnTo>
                    <a:pt x="1555" y="87"/>
                  </a:lnTo>
                  <a:lnTo>
                    <a:pt x="1548" y="67"/>
                  </a:lnTo>
                  <a:lnTo>
                    <a:pt x="1538" y="51"/>
                  </a:lnTo>
                  <a:lnTo>
                    <a:pt x="1524" y="34"/>
                  </a:lnTo>
                  <a:lnTo>
                    <a:pt x="1511" y="20"/>
                  </a:lnTo>
                  <a:lnTo>
                    <a:pt x="1491" y="10"/>
                  </a:lnTo>
                  <a:lnTo>
                    <a:pt x="1471" y="4"/>
                  </a:lnTo>
                  <a:lnTo>
                    <a:pt x="1451" y="0"/>
                  </a:lnTo>
                  <a:lnTo>
                    <a:pt x="1427" y="4"/>
                  </a:lnTo>
                  <a:lnTo>
                    <a:pt x="1407" y="10"/>
                  </a:lnTo>
                  <a:lnTo>
                    <a:pt x="1390" y="20"/>
                  </a:lnTo>
                  <a:lnTo>
                    <a:pt x="1374" y="34"/>
                  </a:lnTo>
                  <a:lnTo>
                    <a:pt x="1360" y="51"/>
                  </a:lnTo>
                  <a:lnTo>
                    <a:pt x="1350" y="67"/>
                  </a:lnTo>
                  <a:lnTo>
                    <a:pt x="1344" y="87"/>
                  </a:lnTo>
                  <a:lnTo>
                    <a:pt x="1340" y="111"/>
                  </a:lnTo>
                  <a:lnTo>
                    <a:pt x="1344" y="131"/>
                  </a:lnTo>
                  <a:lnTo>
                    <a:pt x="1350" y="151"/>
                  </a:lnTo>
                  <a:lnTo>
                    <a:pt x="1360" y="171"/>
                  </a:lnTo>
                  <a:lnTo>
                    <a:pt x="1374" y="185"/>
                  </a:lnTo>
                  <a:lnTo>
                    <a:pt x="1390" y="198"/>
                  </a:lnTo>
                  <a:lnTo>
                    <a:pt x="1407" y="208"/>
                  </a:lnTo>
                  <a:lnTo>
                    <a:pt x="1427" y="215"/>
                  </a:lnTo>
                  <a:lnTo>
                    <a:pt x="1451" y="218"/>
                  </a:lnTo>
                  <a:lnTo>
                    <a:pt x="1461" y="218"/>
                  </a:lnTo>
                  <a:lnTo>
                    <a:pt x="1471" y="215"/>
                  </a:lnTo>
                  <a:lnTo>
                    <a:pt x="1478" y="215"/>
                  </a:lnTo>
                  <a:lnTo>
                    <a:pt x="1488" y="211"/>
                  </a:lnTo>
                  <a:lnTo>
                    <a:pt x="1511" y="245"/>
                  </a:lnTo>
                  <a:lnTo>
                    <a:pt x="1531" y="282"/>
                  </a:lnTo>
                  <a:lnTo>
                    <a:pt x="1551" y="322"/>
                  </a:lnTo>
                  <a:lnTo>
                    <a:pt x="1565" y="359"/>
                  </a:lnTo>
                  <a:lnTo>
                    <a:pt x="1575" y="396"/>
                  </a:lnTo>
                  <a:lnTo>
                    <a:pt x="1578" y="429"/>
                  </a:lnTo>
                  <a:lnTo>
                    <a:pt x="1571" y="459"/>
                  </a:lnTo>
                  <a:lnTo>
                    <a:pt x="1558" y="486"/>
                  </a:lnTo>
                  <a:lnTo>
                    <a:pt x="1541" y="500"/>
                  </a:lnTo>
                  <a:lnTo>
                    <a:pt x="1511" y="520"/>
                  </a:lnTo>
                  <a:lnTo>
                    <a:pt x="1467" y="540"/>
                  </a:lnTo>
                  <a:lnTo>
                    <a:pt x="1411" y="560"/>
                  </a:lnTo>
                  <a:lnTo>
                    <a:pt x="1344" y="577"/>
                  </a:lnTo>
                  <a:lnTo>
                    <a:pt x="1266" y="590"/>
                  </a:lnTo>
                  <a:lnTo>
                    <a:pt x="1179" y="597"/>
                  </a:lnTo>
                  <a:lnTo>
                    <a:pt x="1082" y="593"/>
                  </a:lnTo>
                  <a:lnTo>
                    <a:pt x="1069" y="530"/>
                  </a:lnTo>
                  <a:lnTo>
                    <a:pt x="1045" y="473"/>
                  </a:lnTo>
                  <a:lnTo>
                    <a:pt x="1008" y="423"/>
                  </a:lnTo>
                  <a:lnTo>
                    <a:pt x="968" y="382"/>
                  </a:lnTo>
                  <a:lnTo>
                    <a:pt x="918" y="349"/>
                  </a:lnTo>
                  <a:lnTo>
                    <a:pt x="861" y="325"/>
                  </a:lnTo>
                  <a:lnTo>
                    <a:pt x="801" y="312"/>
                  </a:lnTo>
                  <a:lnTo>
                    <a:pt x="737" y="312"/>
                  </a:lnTo>
                  <a:lnTo>
                    <a:pt x="690" y="322"/>
                  </a:lnTo>
                  <a:lnTo>
                    <a:pt x="643" y="335"/>
                  </a:lnTo>
                  <a:lnTo>
                    <a:pt x="603" y="356"/>
                  </a:lnTo>
                  <a:lnTo>
                    <a:pt x="566" y="382"/>
                  </a:lnTo>
                  <a:lnTo>
                    <a:pt x="533" y="412"/>
                  </a:lnTo>
                  <a:lnTo>
                    <a:pt x="506" y="449"/>
                  </a:lnTo>
                  <a:lnTo>
                    <a:pt x="482" y="486"/>
                  </a:lnTo>
                  <a:lnTo>
                    <a:pt x="466" y="530"/>
                  </a:lnTo>
                  <a:lnTo>
                    <a:pt x="398" y="533"/>
                  </a:lnTo>
                  <a:lnTo>
                    <a:pt x="325" y="543"/>
                  </a:lnTo>
                  <a:lnTo>
                    <a:pt x="251" y="563"/>
                  </a:lnTo>
                  <a:lnTo>
                    <a:pt x="177" y="590"/>
                  </a:lnTo>
                  <a:lnTo>
                    <a:pt x="114" y="634"/>
                  </a:lnTo>
                  <a:lnTo>
                    <a:pt x="57" y="684"/>
                  </a:lnTo>
                  <a:lnTo>
                    <a:pt x="20" y="751"/>
                  </a:lnTo>
                  <a:lnTo>
                    <a:pt x="0" y="835"/>
                  </a:lnTo>
                  <a:lnTo>
                    <a:pt x="3" y="875"/>
                  </a:lnTo>
                  <a:lnTo>
                    <a:pt x="13" y="915"/>
                  </a:lnTo>
                  <a:lnTo>
                    <a:pt x="30" y="955"/>
                  </a:lnTo>
                  <a:lnTo>
                    <a:pt x="57" y="996"/>
                  </a:lnTo>
                  <a:lnTo>
                    <a:pt x="90" y="1036"/>
                  </a:lnTo>
                  <a:lnTo>
                    <a:pt x="130" y="1076"/>
                  </a:lnTo>
                  <a:lnTo>
                    <a:pt x="181" y="1116"/>
                  </a:lnTo>
                  <a:lnTo>
                    <a:pt x="238" y="1156"/>
                  </a:lnTo>
                  <a:lnTo>
                    <a:pt x="234" y="1160"/>
                  </a:lnTo>
                  <a:lnTo>
                    <a:pt x="234" y="1166"/>
                  </a:lnTo>
                  <a:lnTo>
                    <a:pt x="234" y="1170"/>
                  </a:lnTo>
                  <a:lnTo>
                    <a:pt x="234" y="1176"/>
                  </a:lnTo>
                  <a:lnTo>
                    <a:pt x="238" y="1200"/>
                  </a:lnTo>
                  <a:lnTo>
                    <a:pt x="241" y="1220"/>
                  </a:lnTo>
                  <a:lnTo>
                    <a:pt x="251" y="1237"/>
                  </a:lnTo>
                  <a:lnTo>
                    <a:pt x="264" y="1254"/>
                  </a:lnTo>
                  <a:lnTo>
                    <a:pt x="281" y="1267"/>
                  </a:lnTo>
                  <a:lnTo>
                    <a:pt x="298" y="1277"/>
                  </a:lnTo>
                  <a:lnTo>
                    <a:pt x="318" y="1284"/>
                  </a:lnTo>
                  <a:lnTo>
                    <a:pt x="342" y="1287"/>
                  </a:lnTo>
                  <a:lnTo>
                    <a:pt x="365" y="1284"/>
                  </a:lnTo>
                  <a:lnTo>
                    <a:pt x="385" y="1277"/>
                  </a:lnTo>
                  <a:lnTo>
                    <a:pt x="402" y="1267"/>
                  </a:lnTo>
                  <a:lnTo>
                    <a:pt x="419" y="1254"/>
                  </a:lnTo>
                  <a:lnTo>
                    <a:pt x="432" y="1237"/>
                  </a:lnTo>
                  <a:lnTo>
                    <a:pt x="442" y="1220"/>
                  </a:lnTo>
                  <a:lnTo>
                    <a:pt x="449" y="1200"/>
                  </a:lnTo>
                  <a:lnTo>
                    <a:pt x="452" y="1176"/>
                  </a:lnTo>
                  <a:lnTo>
                    <a:pt x="449" y="1156"/>
                  </a:lnTo>
                  <a:lnTo>
                    <a:pt x="442" y="1136"/>
                  </a:lnTo>
                  <a:lnTo>
                    <a:pt x="432" y="1116"/>
                  </a:lnTo>
                  <a:lnTo>
                    <a:pt x="419" y="1103"/>
                  </a:lnTo>
                  <a:lnTo>
                    <a:pt x="402" y="1089"/>
                  </a:lnTo>
                  <a:lnTo>
                    <a:pt x="385" y="1079"/>
                  </a:lnTo>
                  <a:lnTo>
                    <a:pt x="365" y="1073"/>
                  </a:lnTo>
                  <a:lnTo>
                    <a:pt x="342" y="1069"/>
                  </a:lnTo>
                  <a:lnTo>
                    <a:pt x="325" y="1073"/>
                  </a:lnTo>
                  <a:lnTo>
                    <a:pt x="308" y="1076"/>
                  </a:lnTo>
                  <a:lnTo>
                    <a:pt x="291" y="1083"/>
                  </a:lnTo>
                  <a:lnTo>
                    <a:pt x="274" y="1093"/>
                  </a:lnTo>
                  <a:lnTo>
                    <a:pt x="221" y="1056"/>
                  </a:lnTo>
                  <a:lnTo>
                    <a:pt x="181" y="1022"/>
                  </a:lnTo>
                  <a:lnTo>
                    <a:pt x="144" y="985"/>
                  </a:lnTo>
                  <a:lnTo>
                    <a:pt x="117" y="952"/>
                  </a:lnTo>
                  <a:lnTo>
                    <a:pt x="97" y="922"/>
                  </a:lnTo>
                  <a:lnTo>
                    <a:pt x="83" y="892"/>
                  </a:lnTo>
                  <a:lnTo>
                    <a:pt x="73" y="865"/>
                  </a:lnTo>
                  <a:lnTo>
                    <a:pt x="73" y="841"/>
                  </a:lnTo>
                  <a:lnTo>
                    <a:pt x="90" y="771"/>
                  </a:lnTo>
                  <a:lnTo>
                    <a:pt x="127" y="717"/>
                  </a:lnTo>
                  <a:lnTo>
                    <a:pt x="177" y="677"/>
                  </a:lnTo>
                  <a:lnTo>
                    <a:pt x="234" y="647"/>
                  </a:lnTo>
                  <a:lnTo>
                    <a:pt x="295" y="627"/>
                  </a:lnTo>
                  <a:lnTo>
                    <a:pt x="355" y="614"/>
                  </a:lnTo>
                  <a:lnTo>
                    <a:pt x="409" y="607"/>
                  </a:lnTo>
                  <a:lnTo>
                    <a:pt x="452" y="603"/>
                  </a:lnTo>
                  <a:lnTo>
                    <a:pt x="449" y="617"/>
                  </a:lnTo>
                  <a:lnTo>
                    <a:pt x="449" y="630"/>
                  </a:lnTo>
                  <a:lnTo>
                    <a:pt x="449" y="647"/>
                  </a:lnTo>
                  <a:lnTo>
                    <a:pt x="452" y="660"/>
                  </a:lnTo>
                  <a:lnTo>
                    <a:pt x="452" y="660"/>
                  </a:lnTo>
                  <a:lnTo>
                    <a:pt x="509" y="1277"/>
                  </a:lnTo>
                  <a:lnTo>
                    <a:pt x="476" y="1294"/>
                  </a:lnTo>
                  <a:lnTo>
                    <a:pt x="442" y="1314"/>
                  </a:lnTo>
                  <a:lnTo>
                    <a:pt x="412" y="1337"/>
                  </a:lnTo>
                  <a:lnTo>
                    <a:pt x="382" y="1361"/>
                  </a:lnTo>
                  <a:lnTo>
                    <a:pt x="352" y="1388"/>
                  </a:lnTo>
                  <a:lnTo>
                    <a:pt x="328" y="1418"/>
                  </a:lnTo>
                  <a:lnTo>
                    <a:pt x="305" y="1451"/>
                  </a:lnTo>
                  <a:lnTo>
                    <a:pt x="288" y="1488"/>
                  </a:lnTo>
                  <a:lnTo>
                    <a:pt x="274" y="1528"/>
                  </a:lnTo>
                  <a:lnTo>
                    <a:pt x="271" y="1569"/>
                  </a:lnTo>
                  <a:lnTo>
                    <a:pt x="271" y="1612"/>
                  </a:lnTo>
                  <a:lnTo>
                    <a:pt x="274" y="1656"/>
                  </a:lnTo>
                  <a:lnTo>
                    <a:pt x="288" y="1703"/>
                  </a:lnTo>
                  <a:lnTo>
                    <a:pt x="305" y="1749"/>
                  </a:lnTo>
                  <a:lnTo>
                    <a:pt x="328" y="1796"/>
                  </a:lnTo>
                  <a:lnTo>
                    <a:pt x="358" y="1847"/>
                  </a:lnTo>
                  <a:lnTo>
                    <a:pt x="154" y="1994"/>
                  </a:lnTo>
                  <a:lnTo>
                    <a:pt x="144" y="2004"/>
                  </a:lnTo>
                  <a:lnTo>
                    <a:pt x="140" y="2021"/>
                  </a:lnTo>
                  <a:lnTo>
                    <a:pt x="140" y="2034"/>
                  </a:lnTo>
                  <a:lnTo>
                    <a:pt x="147" y="2048"/>
                  </a:lnTo>
                  <a:lnTo>
                    <a:pt x="157" y="2058"/>
                  </a:lnTo>
                  <a:lnTo>
                    <a:pt x="171" y="2061"/>
                  </a:lnTo>
                  <a:lnTo>
                    <a:pt x="184" y="2061"/>
                  </a:lnTo>
                  <a:lnTo>
                    <a:pt x="197" y="2054"/>
                  </a:lnTo>
                  <a:lnTo>
                    <a:pt x="197" y="2054"/>
                  </a:lnTo>
                  <a:lnTo>
                    <a:pt x="459" y="1867"/>
                  </a:lnTo>
                  <a:lnTo>
                    <a:pt x="439" y="1837"/>
                  </a:lnTo>
                  <a:lnTo>
                    <a:pt x="409" y="1790"/>
                  </a:lnTo>
                  <a:lnTo>
                    <a:pt x="382" y="1746"/>
                  </a:lnTo>
                  <a:lnTo>
                    <a:pt x="365" y="1703"/>
                  </a:lnTo>
                  <a:lnTo>
                    <a:pt x="352" y="1662"/>
                  </a:lnTo>
                  <a:lnTo>
                    <a:pt x="345" y="1622"/>
                  </a:lnTo>
                  <a:lnTo>
                    <a:pt x="342" y="1585"/>
                  </a:lnTo>
                  <a:lnTo>
                    <a:pt x="348" y="1548"/>
                  </a:lnTo>
                  <a:lnTo>
                    <a:pt x="358" y="1515"/>
                  </a:lnTo>
                  <a:lnTo>
                    <a:pt x="368" y="1488"/>
                  </a:lnTo>
                  <a:lnTo>
                    <a:pt x="385" y="1465"/>
                  </a:lnTo>
                  <a:lnTo>
                    <a:pt x="402" y="1441"/>
                  </a:lnTo>
                  <a:lnTo>
                    <a:pt x="422" y="1421"/>
                  </a:lnTo>
                  <a:lnTo>
                    <a:pt x="442" y="1401"/>
                  </a:lnTo>
                  <a:lnTo>
                    <a:pt x="466" y="1384"/>
                  </a:lnTo>
                  <a:lnTo>
                    <a:pt x="492" y="1367"/>
                  </a:lnTo>
                  <a:lnTo>
                    <a:pt x="516" y="1354"/>
                  </a:lnTo>
                  <a:lnTo>
                    <a:pt x="529" y="1491"/>
                  </a:lnTo>
                  <a:lnTo>
                    <a:pt x="1163" y="1431"/>
                  </a:lnTo>
                  <a:lnTo>
                    <a:pt x="1152" y="1314"/>
                  </a:lnTo>
                  <a:lnTo>
                    <a:pt x="1186" y="1327"/>
                  </a:lnTo>
                  <a:lnTo>
                    <a:pt x="1230" y="1347"/>
                  </a:lnTo>
                  <a:lnTo>
                    <a:pt x="1280" y="1374"/>
                  </a:lnTo>
                  <a:lnTo>
                    <a:pt x="1330" y="1411"/>
                  </a:lnTo>
                  <a:lnTo>
                    <a:pt x="1380" y="1451"/>
                  </a:lnTo>
                  <a:lnTo>
                    <a:pt x="1427" y="1502"/>
                  </a:lnTo>
                  <a:lnTo>
                    <a:pt x="1464" y="1555"/>
                  </a:lnTo>
                  <a:lnTo>
                    <a:pt x="1488" y="1619"/>
                  </a:lnTo>
                  <a:lnTo>
                    <a:pt x="1494" y="1669"/>
                  </a:lnTo>
                  <a:lnTo>
                    <a:pt x="1491" y="1719"/>
                  </a:lnTo>
                  <a:lnTo>
                    <a:pt x="1481" y="1773"/>
                  </a:lnTo>
                  <a:lnTo>
                    <a:pt x="1461" y="1827"/>
                  </a:lnTo>
                  <a:lnTo>
                    <a:pt x="1431" y="1883"/>
                  </a:lnTo>
                  <a:lnTo>
                    <a:pt x="1394" y="1940"/>
                  </a:lnTo>
                  <a:lnTo>
                    <a:pt x="1347" y="2001"/>
                  </a:lnTo>
                  <a:lnTo>
                    <a:pt x="1290" y="2061"/>
                  </a:lnTo>
                  <a:lnTo>
                    <a:pt x="1260" y="2088"/>
                  </a:lnTo>
                  <a:lnTo>
                    <a:pt x="1498" y="2286"/>
                  </a:lnTo>
                  <a:lnTo>
                    <a:pt x="1511" y="2292"/>
                  </a:lnTo>
                  <a:lnTo>
                    <a:pt x="1524" y="2296"/>
                  </a:lnTo>
                  <a:lnTo>
                    <a:pt x="1541" y="2292"/>
                  </a:lnTo>
                  <a:lnTo>
                    <a:pt x="1551" y="2282"/>
                  </a:lnTo>
                  <a:lnTo>
                    <a:pt x="1558" y="2272"/>
                  </a:lnTo>
                  <a:lnTo>
                    <a:pt x="1558" y="2255"/>
                  </a:lnTo>
                  <a:lnTo>
                    <a:pt x="1555" y="2242"/>
                  </a:lnTo>
                  <a:lnTo>
                    <a:pt x="1545" y="2232"/>
                  </a:lnTo>
                  <a:lnTo>
                    <a:pt x="1545" y="2232"/>
                  </a:lnTo>
                  <a:lnTo>
                    <a:pt x="1367" y="2081"/>
                  </a:lnTo>
                  <a:lnTo>
                    <a:pt x="1424" y="2018"/>
                  </a:lnTo>
                  <a:lnTo>
                    <a:pt x="1471" y="1954"/>
                  </a:lnTo>
                  <a:lnTo>
                    <a:pt x="1508" y="1894"/>
                  </a:lnTo>
                  <a:lnTo>
                    <a:pt x="1538" y="1833"/>
                  </a:lnTo>
                  <a:lnTo>
                    <a:pt x="1558" y="1773"/>
                  </a:lnTo>
                  <a:lnTo>
                    <a:pt x="1568" y="1716"/>
                  </a:lnTo>
                  <a:lnTo>
                    <a:pt x="1568" y="1659"/>
                  </a:lnTo>
                  <a:lnTo>
                    <a:pt x="1558" y="1602"/>
                  </a:lnTo>
                  <a:lnTo>
                    <a:pt x="1524" y="1515"/>
                  </a:lnTo>
                  <a:lnTo>
                    <a:pt x="1471" y="1438"/>
                  </a:lnTo>
                  <a:lnTo>
                    <a:pt x="1407" y="1374"/>
                  </a:lnTo>
                  <a:lnTo>
                    <a:pt x="1337" y="1324"/>
                  </a:lnTo>
                  <a:lnTo>
                    <a:pt x="1270" y="1287"/>
                  </a:lnTo>
                  <a:lnTo>
                    <a:pt x="1213" y="1257"/>
                  </a:lnTo>
                  <a:lnTo>
                    <a:pt x="1169" y="1240"/>
                  </a:lnTo>
                  <a:lnTo>
                    <a:pt x="1149" y="1233"/>
                  </a:lnTo>
                  <a:lnTo>
                    <a:pt x="1149" y="1233"/>
                  </a:lnTo>
                  <a:lnTo>
                    <a:pt x="1149" y="1233"/>
                  </a:lnTo>
                  <a:lnTo>
                    <a:pt x="1146" y="1233"/>
                  </a:lnTo>
                  <a:lnTo>
                    <a:pt x="1146" y="1233"/>
                  </a:lnTo>
                  <a:lnTo>
                    <a:pt x="1092" y="667"/>
                  </a:lnTo>
                  <a:lnTo>
                    <a:pt x="1189" y="667"/>
                  </a:lnTo>
                  <a:lnTo>
                    <a:pt x="1280" y="660"/>
                  </a:lnTo>
                  <a:lnTo>
                    <a:pt x="1364" y="647"/>
                  </a:lnTo>
                  <a:lnTo>
                    <a:pt x="1434" y="627"/>
                  </a:lnTo>
                  <a:lnTo>
                    <a:pt x="1498" y="603"/>
                  </a:lnTo>
                  <a:lnTo>
                    <a:pt x="1551" y="580"/>
                  </a:lnTo>
                  <a:lnTo>
                    <a:pt x="1588" y="557"/>
                  </a:lnTo>
                  <a:lnTo>
                    <a:pt x="1615" y="5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5646738" y="2846388"/>
              <a:ext cx="963613" cy="676275"/>
            </a:xfrm>
            <a:custGeom>
              <a:avLst/>
              <a:gdLst>
                <a:gd name="T0" fmla="*/ 607 w 607"/>
                <a:gd name="T1" fmla="*/ 198 h 426"/>
                <a:gd name="T2" fmla="*/ 0 w 607"/>
                <a:gd name="T3" fmla="*/ 0 h 426"/>
                <a:gd name="T4" fmla="*/ 168 w 607"/>
                <a:gd name="T5" fmla="*/ 426 h 426"/>
                <a:gd name="T6" fmla="*/ 238 w 607"/>
                <a:gd name="T7" fmla="*/ 412 h 426"/>
                <a:gd name="T8" fmla="*/ 305 w 607"/>
                <a:gd name="T9" fmla="*/ 392 h 426"/>
                <a:gd name="T10" fmla="*/ 365 w 607"/>
                <a:gd name="T11" fmla="*/ 369 h 426"/>
                <a:gd name="T12" fmla="*/ 426 w 607"/>
                <a:gd name="T13" fmla="*/ 342 h 426"/>
                <a:gd name="T14" fmla="*/ 479 w 607"/>
                <a:gd name="T15" fmla="*/ 308 h 426"/>
                <a:gd name="T16" fmla="*/ 526 w 607"/>
                <a:gd name="T17" fmla="*/ 275 h 426"/>
                <a:gd name="T18" fmla="*/ 570 w 607"/>
                <a:gd name="T19" fmla="*/ 238 h 426"/>
                <a:gd name="T20" fmla="*/ 607 w 607"/>
                <a:gd name="T21" fmla="*/ 198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7" h="426">
                  <a:moveTo>
                    <a:pt x="607" y="198"/>
                  </a:moveTo>
                  <a:lnTo>
                    <a:pt x="0" y="0"/>
                  </a:lnTo>
                  <a:lnTo>
                    <a:pt x="168" y="426"/>
                  </a:lnTo>
                  <a:lnTo>
                    <a:pt x="238" y="412"/>
                  </a:lnTo>
                  <a:lnTo>
                    <a:pt x="305" y="392"/>
                  </a:lnTo>
                  <a:lnTo>
                    <a:pt x="365" y="369"/>
                  </a:lnTo>
                  <a:lnTo>
                    <a:pt x="426" y="342"/>
                  </a:lnTo>
                  <a:lnTo>
                    <a:pt x="479" y="308"/>
                  </a:lnTo>
                  <a:lnTo>
                    <a:pt x="526" y="275"/>
                  </a:lnTo>
                  <a:lnTo>
                    <a:pt x="570" y="238"/>
                  </a:lnTo>
                  <a:lnTo>
                    <a:pt x="607" y="19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4545013" y="2244725"/>
              <a:ext cx="1081088" cy="836613"/>
            </a:xfrm>
            <a:custGeom>
              <a:avLst/>
              <a:gdLst>
                <a:gd name="T0" fmla="*/ 346 w 681"/>
                <a:gd name="T1" fmla="*/ 0 h 527"/>
                <a:gd name="T2" fmla="*/ 272 w 681"/>
                <a:gd name="T3" fmla="*/ 31 h 527"/>
                <a:gd name="T4" fmla="*/ 205 w 681"/>
                <a:gd name="T5" fmla="*/ 67 h 527"/>
                <a:gd name="T6" fmla="*/ 148 w 681"/>
                <a:gd name="T7" fmla="*/ 111 h 527"/>
                <a:gd name="T8" fmla="*/ 98 w 681"/>
                <a:gd name="T9" fmla="*/ 155 h 527"/>
                <a:gd name="T10" fmla="*/ 57 w 681"/>
                <a:gd name="T11" fmla="*/ 208 h 527"/>
                <a:gd name="T12" fmla="*/ 27 w 681"/>
                <a:gd name="T13" fmla="*/ 262 h 527"/>
                <a:gd name="T14" fmla="*/ 7 w 681"/>
                <a:gd name="T15" fmla="*/ 319 h 527"/>
                <a:gd name="T16" fmla="*/ 0 w 681"/>
                <a:gd name="T17" fmla="*/ 379 h 527"/>
                <a:gd name="T18" fmla="*/ 4 w 681"/>
                <a:gd name="T19" fmla="*/ 416 h 527"/>
                <a:gd name="T20" fmla="*/ 10 w 681"/>
                <a:gd name="T21" fmla="*/ 453 h 527"/>
                <a:gd name="T22" fmla="*/ 24 w 681"/>
                <a:gd name="T23" fmla="*/ 490 h 527"/>
                <a:gd name="T24" fmla="*/ 41 w 681"/>
                <a:gd name="T25" fmla="*/ 527 h 527"/>
                <a:gd name="T26" fmla="*/ 681 w 681"/>
                <a:gd name="T27" fmla="*/ 379 h 527"/>
                <a:gd name="T28" fmla="*/ 346 w 681"/>
                <a:gd name="T29" fmla="*/ 0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1" h="527">
                  <a:moveTo>
                    <a:pt x="346" y="0"/>
                  </a:moveTo>
                  <a:lnTo>
                    <a:pt x="272" y="31"/>
                  </a:lnTo>
                  <a:lnTo>
                    <a:pt x="205" y="67"/>
                  </a:lnTo>
                  <a:lnTo>
                    <a:pt x="148" y="111"/>
                  </a:lnTo>
                  <a:lnTo>
                    <a:pt x="98" y="155"/>
                  </a:lnTo>
                  <a:lnTo>
                    <a:pt x="57" y="208"/>
                  </a:lnTo>
                  <a:lnTo>
                    <a:pt x="27" y="262"/>
                  </a:lnTo>
                  <a:lnTo>
                    <a:pt x="7" y="319"/>
                  </a:lnTo>
                  <a:lnTo>
                    <a:pt x="0" y="379"/>
                  </a:lnTo>
                  <a:lnTo>
                    <a:pt x="4" y="416"/>
                  </a:lnTo>
                  <a:lnTo>
                    <a:pt x="10" y="453"/>
                  </a:lnTo>
                  <a:lnTo>
                    <a:pt x="24" y="490"/>
                  </a:lnTo>
                  <a:lnTo>
                    <a:pt x="41" y="527"/>
                  </a:lnTo>
                  <a:lnTo>
                    <a:pt x="681" y="37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5551488" y="2154238"/>
              <a:ext cx="819150" cy="692150"/>
            </a:xfrm>
            <a:custGeom>
              <a:avLst/>
              <a:gdLst>
                <a:gd name="T0" fmla="*/ 47 w 516"/>
                <a:gd name="T1" fmla="*/ 0 h 436"/>
                <a:gd name="T2" fmla="*/ 33 w 516"/>
                <a:gd name="T3" fmla="*/ 0 h 436"/>
                <a:gd name="T4" fmla="*/ 23 w 516"/>
                <a:gd name="T5" fmla="*/ 0 h 436"/>
                <a:gd name="T6" fmla="*/ 13 w 516"/>
                <a:gd name="T7" fmla="*/ 0 h 436"/>
                <a:gd name="T8" fmla="*/ 0 w 516"/>
                <a:gd name="T9" fmla="*/ 0 h 436"/>
                <a:gd name="T10" fmla="*/ 47 w 516"/>
                <a:gd name="T11" fmla="*/ 436 h 436"/>
                <a:gd name="T12" fmla="*/ 516 w 516"/>
                <a:gd name="T13" fmla="*/ 121 h 436"/>
                <a:gd name="T14" fmla="*/ 469 w 516"/>
                <a:gd name="T15" fmla="*/ 94 h 436"/>
                <a:gd name="T16" fmla="*/ 419 w 516"/>
                <a:gd name="T17" fmla="*/ 71 h 436"/>
                <a:gd name="T18" fmla="*/ 362 w 516"/>
                <a:gd name="T19" fmla="*/ 51 h 436"/>
                <a:gd name="T20" fmla="*/ 305 w 516"/>
                <a:gd name="T21" fmla="*/ 31 h 436"/>
                <a:gd name="T22" fmla="*/ 244 w 516"/>
                <a:gd name="T23" fmla="*/ 17 h 436"/>
                <a:gd name="T24" fmla="*/ 181 w 516"/>
                <a:gd name="T25" fmla="*/ 7 h 436"/>
                <a:gd name="T26" fmla="*/ 114 w 516"/>
                <a:gd name="T27" fmla="*/ 4 h 436"/>
                <a:gd name="T28" fmla="*/ 47 w 516"/>
                <a:gd name="T29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6" h="436">
                  <a:moveTo>
                    <a:pt x="47" y="0"/>
                  </a:moveTo>
                  <a:lnTo>
                    <a:pt x="33" y="0"/>
                  </a:lnTo>
                  <a:lnTo>
                    <a:pt x="23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47" y="436"/>
                  </a:lnTo>
                  <a:lnTo>
                    <a:pt x="516" y="121"/>
                  </a:lnTo>
                  <a:lnTo>
                    <a:pt x="469" y="94"/>
                  </a:lnTo>
                  <a:lnTo>
                    <a:pt x="419" y="71"/>
                  </a:lnTo>
                  <a:lnTo>
                    <a:pt x="362" y="51"/>
                  </a:lnTo>
                  <a:lnTo>
                    <a:pt x="305" y="31"/>
                  </a:lnTo>
                  <a:lnTo>
                    <a:pt x="244" y="17"/>
                  </a:lnTo>
                  <a:lnTo>
                    <a:pt x="181" y="7"/>
                  </a:lnTo>
                  <a:lnTo>
                    <a:pt x="114" y="4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043" name="Picture 19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035425"/>
            <a:ext cx="2532977" cy="2167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&quot;No&quot; Symbol 18"/>
          <p:cNvSpPr/>
          <p:nvPr/>
        </p:nvSpPr>
        <p:spPr>
          <a:xfrm>
            <a:off x="5662613" y="4035425"/>
            <a:ext cx="2795587" cy="2517775"/>
          </a:xfrm>
          <a:prstGeom prst="noSmoking">
            <a:avLst>
              <a:gd name="adj" fmla="val 9317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687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Delivery ≠ Retention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84569590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69945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Engagement Fosters Learning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5695234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60748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Engagement Fosters Learning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Create opportunities for students to:</a:t>
            </a:r>
          </a:p>
          <a:p>
            <a:pPr lvl="1"/>
            <a:r>
              <a:rPr lang="en-US" dirty="0" smtClean="0"/>
              <a:t>Expand on prior learning</a:t>
            </a:r>
          </a:p>
          <a:p>
            <a:pPr lvl="1"/>
            <a:r>
              <a:rPr lang="en-US" dirty="0" smtClean="0"/>
              <a:t>Compare/contrast</a:t>
            </a:r>
          </a:p>
          <a:p>
            <a:pPr lvl="1"/>
            <a:r>
              <a:rPr lang="en-US" dirty="0" smtClean="0"/>
              <a:t>Relate to previous step</a:t>
            </a:r>
          </a:p>
          <a:p>
            <a:pPr lvl="1"/>
            <a:r>
              <a:rPr lang="en-US" dirty="0" smtClean="0"/>
              <a:t>Start by teaching the end step/state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8" name="Freeform 7"/>
          <p:cNvSpPr/>
          <p:nvPr/>
        </p:nvSpPr>
        <p:spPr>
          <a:xfrm>
            <a:off x="448468" y="1226954"/>
            <a:ext cx="2438939" cy="1579880"/>
          </a:xfrm>
          <a:custGeom>
            <a:avLst/>
            <a:gdLst>
              <a:gd name="connsiteX0" fmla="*/ 0 w 2438939"/>
              <a:gd name="connsiteY0" fmla="*/ 157988 h 1579880"/>
              <a:gd name="connsiteX1" fmla="*/ 157988 w 2438939"/>
              <a:gd name="connsiteY1" fmla="*/ 0 h 1579880"/>
              <a:gd name="connsiteX2" fmla="*/ 2280951 w 2438939"/>
              <a:gd name="connsiteY2" fmla="*/ 0 h 1579880"/>
              <a:gd name="connsiteX3" fmla="*/ 2438939 w 2438939"/>
              <a:gd name="connsiteY3" fmla="*/ 157988 h 1579880"/>
              <a:gd name="connsiteX4" fmla="*/ 2438939 w 2438939"/>
              <a:gd name="connsiteY4" fmla="*/ 1421892 h 1579880"/>
              <a:gd name="connsiteX5" fmla="*/ 2280951 w 2438939"/>
              <a:gd name="connsiteY5" fmla="*/ 1579880 h 1579880"/>
              <a:gd name="connsiteX6" fmla="*/ 157988 w 2438939"/>
              <a:gd name="connsiteY6" fmla="*/ 1579880 h 1579880"/>
              <a:gd name="connsiteX7" fmla="*/ 0 w 2438939"/>
              <a:gd name="connsiteY7" fmla="*/ 1421892 h 1579880"/>
              <a:gd name="connsiteX8" fmla="*/ 0 w 2438939"/>
              <a:gd name="connsiteY8" fmla="*/ 157988 h 1579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39" h="1579880">
                <a:moveTo>
                  <a:pt x="0" y="157988"/>
                </a:moveTo>
                <a:cubicBezTo>
                  <a:pt x="0" y="70734"/>
                  <a:pt x="70734" y="0"/>
                  <a:pt x="157988" y="0"/>
                </a:cubicBezTo>
                <a:lnTo>
                  <a:pt x="2280951" y="0"/>
                </a:lnTo>
                <a:cubicBezTo>
                  <a:pt x="2368205" y="0"/>
                  <a:pt x="2438939" y="70734"/>
                  <a:pt x="2438939" y="157988"/>
                </a:cubicBezTo>
                <a:lnTo>
                  <a:pt x="2438939" y="1421892"/>
                </a:lnTo>
                <a:cubicBezTo>
                  <a:pt x="2438939" y="1509146"/>
                  <a:pt x="2368205" y="1579880"/>
                  <a:pt x="2280951" y="1579880"/>
                </a:cubicBezTo>
                <a:lnTo>
                  <a:pt x="157988" y="1579880"/>
                </a:lnTo>
                <a:cubicBezTo>
                  <a:pt x="70734" y="1579880"/>
                  <a:pt x="0" y="1509146"/>
                  <a:pt x="0" y="1421892"/>
                </a:cubicBezTo>
                <a:lnTo>
                  <a:pt x="0" y="157988"/>
                </a:lnTo>
                <a:close/>
              </a:path>
            </a:pathLst>
          </a:cu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4715" tIns="114715" rIns="846397" bIns="509685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kern="1200" dirty="0" smtClean="0"/>
              <a:t>Relating to known material</a:t>
            </a:r>
            <a:endParaRPr lang="en-US" sz="1600" kern="1200" dirty="0"/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kern="1200" smtClean="0"/>
              <a:t>Similarities and differences</a:t>
            </a:r>
            <a:endParaRPr lang="en-US" sz="1600" kern="1200" dirty="0"/>
          </a:p>
        </p:txBody>
      </p:sp>
      <p:sp>
        <p:nvSpPr>
          <p:cNvPr id="9" name="Freeform 8"/>
          <p:cNvSpPr/>
          <p:nvPr/>
        </p:nvSpPr>
        <p:spPr>
          <a:xfrm>
            <a:off x="1470453" y="1508370"/>
            <a:ext cx="2137775" cy="2137775"/>
          </a:xfrm>
          <a:custGeom>
            <a:avLst/>
            <a:gdLst>
              <a:gd name="connsiteX0" fmla="*/ 0 w 2137775"/>
              <a:gd name="connsiteY0" fmla="*/ 2137775 h 2137775"/>
              <a:gd name="connsiteX1" fmla="*/ 2137775 w 2137775"/>
              <a:gd name="connsiteY1" fmla="*/ 0 h 2137775"/>
              <a:gd name="connsiteX2" fmla="*/ 2137775 w 2137775"/>
              <a:gd name="connsiteY2" fmla="*/ 2137775 h 2137775"/>
              <a:gd name="connsiteX3" fmla="*/ 0 w 2137775"/>
              <a:gd name="connsiteY3" fmla="*/ 2137775 h 213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7775" h="2137775">
                <a:moveTo>
                  <a:pt x="0" y="2137775"/>
                </a:moveTo>
                <a:cubicBezTo>
                  <a:pt x="0" y="957114"/>
                  <a:pt x="957114" y="0"/>
                  <a:pt x="2137775" y="0"/>
                </a:cubicBezTo>
                <a:lnTo>
                  <a:pt x="2137775" y="2137775"/>
                </a:lnTo>
                <a:lnTo>
                  <a:pt x="0" y="213777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4156" tIns="754156" rIns="128016" bIns="128016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Making Connections</a:t>
            </a:r>
            <a:endParaRPr lang="en-US" sz="1800" kern="1200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2539340" y="4337384"/>
            <a:ext cx="2574758" cy="1768642"/>
          </a:xfrm>
          <a:prstGeom prst="wedgeRoundRectCallout">
            <a:avLst>
              <a:gd name="adj1" fmla="val -33917"/>
              <a:gd name="adj2" fmla="val -8784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Your examples?</a:t>
            </a:r>
            <a:endParaRPr lang="en-US" sz="28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211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Engagement Fosters Learning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Practice labs</a:t>
            </a:r>
          </a:p>
          <a:p>
            <a:r>
              <a:rPr lang="en-US" dirty="0" smtClean="0"/>
              <a:t>Clinical work</a:t>
            </a:r>
          </a:p>
          <a:p>
            <a:r>
              <a:rPr lang="en-US" dirty="0" err="1" smtClean="0"/>
              <a:t>Ddx</a:t>
            </a:r>
            <a:r>
              <a:rPr lang="en-US" dirty="0" smtClean="0"/>
              <a:t> flash cards</a:t>
            </a:r>
          </a:p>
          <a:p>
            <a:endParaRPr lang="en-US" dirty="0"/>
          </a:p>
          <a:p>
            <a:endParaRPr lang="en-US" dirty="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5617390" y="1219200"/>
            <a:ext cx="3159759" cy="2419191"/>
            <a:chOff x="4621371" y="1219200"/>
            <a:chExt cx="3159759" cy="2419191"/>
          </a:xfrm>
        </p:grpSpPr>
        <p:sp>
          <p:nvSpPr>
            <p:cNvPr id="7" name="Freeform 6"/>
            <p:cNvSpPr/>
            <p:nvPr/>
          </p:nvSpPr>
          <p:spPr>
            <a:xfrm>
              <a:off x="5342191" y="1219200"/>
              <a:ext cx="2438939" cy="1579880"/>
            </a:xfrm>
            <a:custGeom>
              <a:avLst/>
              <a:gdLst>
                <a:gd name="connsiteX0" fmla="*/ 0 w 2438939"/>
                <a:gd name="connsiteY0" fmla="*/ 157988 h 1579880"/>
                <a:gd name="connsiteX1" fmla="*/ 157988 w 2438939"/>
                <a:gd name="connsiteY1" fmla="*/ 0 h 1579880"/>
                <a:gd name="connsiteX2" fmla="*/ 2280951 w 2438939"/>
                <a:gd name="connsiteY2" fmla="*/ 0 h 1579880"/>
                <a:gd name="connsiteX3" fmla="*/ 2438939 w 2438939"/>
                <a:gd name="connsiteY3" fmla="*/ 157988 h 1579880"/>
                <a:gd name="connsiteX4" fmla="*/ 2438939 w 2438939"/>
                <a:gd name="connsiteY4" fmla="*/ 1421892 h 1579880"/>
                <a:gd name="connsiteX5" fmla="*/ 2280951 w 2438939"/>
                <a:gd name="connsiteY5" fmla="*/ 1579880 h 1579880"/>
                <a:gd name="connsiteX6" fmla="*/ 157988 w 2438939"/>
                <a:gd name="connsiteY6" fmla="*/ 1579880 h 1579880"/>
                <a:gd name="connsiteX7" fmla="*/ 0 w 2438939"/>
                <a:gd name="connsiteY7" fmla="*/ 1421892 h 1579880"/>
                <a:gd name="connsiteX8" fmla="*/ 0 w 2438939"/>
                <a:gd name="connsiteY8" fmla="*/ 157988 h 1579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8939" h="1579880">
                  <a:moveTo>
                    <a:pt x="0" y="157988"/>
                  </a:moveTo>
                  <a:cubicBezTo>
                    <a:pt x="0" y="70734"/>
                    <a:pt x="70734" y="0"/>
                    <a:pt x="157988" y="0"/>
                  </a:cubicBezTo>
                  <a:lnTo>
                    <a:pt x="2280951" y="0"/>
                  </a:lnTo>
                  <a:cubicBezTo>
                    <a:pt x="2368205" y="0"/>
                    <a:pt x="2438939" y="70734"/>
                    <a:pt x="2438939" y="157988"/>
                  </a:cubicBezTo>
                  <a:lnTo>
                    <a:pt x="2438939" y="1421892"/>
                  </a:lnTo>
                  <a:cubicBezTo>
                    <a:pt x="2438939" y="1509146"/>
                    <a:pt x="2368205" y="1579880"/>
                    <a:pt x="2280951" y="1579880"/>
                  </a:cubicBezTo>
                  <a:lnTo>
                    <a:pt x="157988" y="1579880"/>
                  </a:lnTo>
                  <a:cubicBezTo>
                    <a:pt x="70734" y="1579880"/>
                    <a:pt x="0" y="1509146"/>
                    <a:pt x="0" y="1421892"/>
                  </a:cubicBezTo>
                  <a:lnTo>
                    <a:pt x="0" y="157988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46397" tIns="114715" rIns="114715" bIns="509685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/>
                <a:t>Practice</a:t>
              </a:r>
              <a:endParaRPr lang="en-US" sz="1600" kern="120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/>
                <a:t>Problem-solving</a:t>
              </a:r>
              <a:endParaRPr lang="en-US" sz="1600" kern="1200" dirty="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621371" y="1500616"/>
              <a:ext cx="2137775" cy="2137775"/>
            </a:xfrm>
            <a:custGeom>
              <a:avLst/>
              <a:gdLst>
                <a:gd name="connsiteX0" fmla="*/ 0 w 2137775"/>
                <a:gd name="connsiteY0" fmla="*/ 2137775 h 2137775"/>
                <a:gd name="connsiteX1" fmla="*/ 2137775 w 2137775"/>
                <a:gd name="connsiteY1" fmla="*/ 0 h 2137775"/>
                <a:gd name="connsiteX2" fmla="*/ 2137775 w 2137775"/>
                <a:gd name="connsiteY2" fmla="*/ 2137775 h 2137775"/>
                <a:gd name="connsiteX3" fmla="*/ 0 w 2137775"/>
                <a:gd name="connsiteY3" fmla="*/ 2137775 h 213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7775" h="2137775">
                  <a:moveTo>
                    <a:pt x="0" y="0"/>
                  </a:moveTo>
                  <a:cubicBezTo>
                    <a:pt x="1180661" y="0"/>
                    <a:pt x="2137775" y="957114"/>
                    <a:pt x="2137775" y="2137775"/>
                  </a:cubicBezTo>
                  <a:lnTo>
                    <a:pt x="0" y="213777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8016" tIns="754156" rIns="75415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Application</a:t>
              </a:r>
              <a:endParaRPr lang="en-US" sz="1800" kern="1200" dirty="0"/>
            </a:p>
          </p:txBody>
        </p:sp>
      </p:grpSp>
      <p:sp>
        <p:nvSpPr>
          <p:cNvPr id="8" name="Rounded Rectangular Callout 7"/>
          <p:cNvSpPr/>
          <p:nvPr/>
        </p:nvSpPr>
        <p:spPr>
          <a:xfrm>
            <a:off x="3680418" y="4337384"/>
            <a:ext cx="2574758" cy="1768642"/>
          </a:xfrm>
          <a:prstGeom prst="wedgeRoundRectCallout">
            <a:avLst>
              <a:gd name="adj1" fmla="val 32905"/>
              <a:gd name="adj2" fmla="val -8784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Your examples?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323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Engagement Fosters Learning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Am I right?</a:t>
            </a:r>
          </a:p>
          <a:p>
            <a:r>
              <a:rPr lang="en-US" dirty="0" smtClean="0"/>
              <a:t>Am I wrong?</a:t>
            </a:r>
            <a:endParaRPr lang="en-US" dirty="0"/>
          </a:p>
          <a:p>
            <a:r>
              <a:rPr lang="en-US" dirty="0" smtClean="0"/>
              <a:t>Am I close?</a:t>
            </a:r>
            <a:endParaRPr lang="en-US" dirty="0"/>
          </a:p>
          <a:p>
            <a:r>
              <a:rPr lang="en-US" dirty="0" smtClean="0"/>
              <a:t>You don’t have to give all the feedback</a:t>
            </a:r>
          </a:p>
          <a:p>
            <a:pPr lvl="1"/>
            <a:r>
              <a:rPr lang="en-US" dirty="0" smtClean="0"/>
              <a:t>Peers</a:t>
            </a:r>
          </a:p>
          <a:p>
            <a:pPr lvl="1"/>
            <a:r>
              <a:rPr lang="en-US" dirty="0" smtClean="0"/>
              <a:t>Computer-based</a:t>
            </a:r>
          </a:p>
          <a:p>
            <a:pPr lvl="1"/>
            <a:endParaRPr lang="en-US" dirty="0"/>
          </a:p>
          <a:p>
            <a:r>
              <a:rPr lang="en-US" dirty="0" smtClean="0"/>
              <a:t>#1 most desired learning intervention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5535771" y="3737132"/>
            <a:ext cx="3159759" cy="2419192"/>
            <a:chOff x="4621371" y="3737132"/>
            <a:chExt cx="3159759" cy="2419192"/>
          </a:xfrm>
        </p:grpSpPr>
        <p:sp>
          <p:nvSpPr>
            <p:cNvPr id="5" name="Freeform 4"/>
            <p:cNvSpPr/>
            <p:nvPr/>
          </p:nvSpPr>
          <p:spPr>
            <a:xfrm>
              <a:off x="5342191" y="4576444"/>
              <a:ext cx="2438939" cy="1579880"/>
            </a:xfrm>
            <a:custGeom>
              <a:avLst/>
              <a:gdLst>
                <a:gd name="connsiteX0" fmla="*/ 0 w 2438939"/>
                <a:gd name="connsiteY0" fmla="*/ 157988 h 1579880"/>
                <a:gd name="connsiteX1" fmla="*/ 157988 w 2438939"/>
                <a:gd name="connsiteY1" fmla="*/ 0 h 1579880"/>
                <a:gd name="connsiteX2" fmla="*/ 2280951 w 2438939"/>
                <a:gd name="connsiteY2" fmla="*/ 0 h 1579880"/>
                <a:gd name="connsiteX3" fmla="*/ 2438939 w 2438939"/>
                <a:gd name="connsiteY3" fmla="*/ 157988 h 1579880"/>
                <a:gd name="connsiteX4" fmla="*/ 2438939 w 2438939"/>
                <a:gd name="connsiteY4" fmla="*/ 1421892 h 1579880"/>
                <a:gd name="connsiteX5" fmla="*/ 2280951 w 2438939"/>
                <a:gd name="connsiteY5" fmla="*/ 1579880 h 1579880"/>
                <a:gd name="connsiteX6" fmla="*/ 157988 w 2438939"/>
                <a:gd name="connsiteY6" fmla="*/ 1579880 h 1579880"/>
                <a:gd name="connsiteX7" fmla="*/ 0 w 2438939"/>
                <a:gd name="connsiteY7" fmla="*/ 1421892 h 1579880"/>
                <a:gd name="connsiteX8" fmla="*/ 0 w 2438939"/>
                <a:gd name="connsiteY8" fmla="*/ 157988 h 1579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8939" h="1579880">
                  <a:moveTo>
                    <a:pt x="0" y="157988"/>
                  </a:moveTo>
                  <a:cubicBezTo>
                    <a:pt x="0" y="70734"/>
                    <a:pt x="70734" y="0"/>
                    <a:pt x="157988" y="0"/>
                  </a:cubicBezTo>
                  <a:lnTo>
                    <a:pt x="2280951" y="0"/>
                  </a:lnTo>
                  <a:cubicBezTo>
                    <a:pt x="2368205" y="0"/>
                    <a:pt x="2438939" y="70734"/>
                    <a:pt x="2438939" y="157988"/>
                  </a:cubicBezTo>
                  <a:lnTo>
                    <a:pt x="2438939" y="1421892"/>
                  </a:lnTo>
                  <a:cubicBezTo>
                    <a:pt x="2438939" y="1509146"/>
                    <a:pt x="2368205" y="1579880"/>
                    <a:pt x="2280951" y="1579880"/>
                  </a:cubicBezTo>
                  <a:lnTo>
                    <a:pt x="157988" y="1579880"/>
                  </a:lnTo>
                  <a:cubicBezTo>
                    <a:pt x="70734" y="1579880"/>
                    <a:pt x="0" y="1509146"/>
                    <a:pt x="0" y="1421892"/>
                  </a:cubicBezTo>
                  <a:lnTo>
                    <a:pt x="0" y="157988"/>
                  </a:lnTo>
                  <a:close/>
                </a:path>
              </a:pathLst>
            </a:cu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46397" tIns="509686" rIns="114715" bIns="114714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/>
                <a:t>Confirming</a:t>
              </a:r>
              <a:endParaRPr lang="en-US" sz="1600" kern="120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 smtClean="0"/>
                <a:t>Correcting</a:t>
              </a:r>
              <a:endParaRPr lang="en-US" sz="1600" kern="1200" dirty="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4621371" y="3737132"/>
              <a:ext cx="2137776" cy="2137776"/>
            </a:xfrm>
            <a:custGeom>
              <a:avLst/>
              <a:gdLst>
                <a:gd name="connsiteX0" fmla="*/ 0 w 2137775"/>
                <a:gd name="connsiteY0" fmla="*/ 2137775 h 2137775"/>
                <a:gd name="connsiteX1" fmla="*/ 2137775 w 2137775"/>
                <a:gd name="connsiteY1" fmla="*/ 0 h 2137775"/>
                <a:gd name="connsiteX2" fmla="*/ 2137775 w 2137775"/>
                <a:gd name="connsiteY2" fmla="*/ 2137775 h 2137775"/>
                <a:gd name="connsiteX3" fmla="*/ 0 w 2137775"/>
                <a:gd name="connsiteY3" fmla="*/ 2137775 h 213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7775" h="2137775">
                  <a:moveTo>
                    <a:pt x="2137775" y="0"/>
                  </a:moveTo>
                  <a:cubicBezTo>
                    <a:pt x="2137775" y="1180661"/>
                    <a:pt x="1180661" y="2137775"/>
                    <a:pt x="0" y="2137775"/>
                  </a:cubicBezTo>
                  <a:lnTo>
                    <a:pt x="0" y="0"/>
                  </a:lnTo>
                  <a:lnTo>
                    <a:pt x="2137775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8016" tIns="128017" rIns="754157" bIns="75415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Feedback</a:t>
              </a:r>
              <a:endParaRPr lang="en-US" sz="1800" kern="1200" dirty="0"/>
            </a:p>
          </p:txBody>
        </p:sp>
      </p:grpSp>
      <p:sp>
        <p:nvSpPr>
          <p:cNvPr id="8" name="Rounded Rectangular Callout 7"/>
          <p:cNvSpPr/>
          <p:nvPr/>
        </p:nvSpPr>
        <p:spPr>
          <a:xfrm>
            <a:off x="5797976" y="1281362"/>
            <a:ext cx="2574758" cy="1768642"/>
          </a:xfrm>
          <a:prstGeom prst="wedgeRound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Your examples?</a:t>
            </a:r>
            <a:endParaRPr lang="en-US" sz="28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337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Engagement Fosters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“Linear” instruction</a:t>
            </a:r>
          </a:p>
          <a:p>
            <a:pPr lvl="1"/>
            <a:r>
              <a:rPr lang="en-US" dirty="0" smtClean="0">
                <a:solidFill>
                  <a:srgbClr val="00B0F0"/>
                </a:solidFill>
                <a:sym typeface="Wingdings 2"/>
              </a:rPr>
              <a:t></a:t>
            </a:r>
            <a:r>
              <a:rPr lang="en-US" dirty="0" smtClean="0">
                <a:sym typeface="Wingdings 2"/>
              </a:rPr>
              <a:t>1, </a:t>
            </a:r>
            <a:r>
              <a:rPr lang="en-US" dirty="0" smtClean="0">
                <a:solidFill>
                  <a:srgbClr val="00B0F0"/>
                </a:solidFill>
                <a:sym typeface="Wingdings 2"/>
              </a:rPr>
              <a:t></a:t>
            </a:r>
            <a:r>
              <a:rPr lang="en-US" dirty="0" smtClean="0">
                <a:sym typeface="Wingdings 2"/>
              </a:rPr>
              <a:t>2, </a:t>
            </a:r>
            <a:r>
              <a:rPr lang="en-US" dirty="0" smtClean="0">
                <a:solidFill>
                  <a:srgbClr val="00B0F0"/>
                </a:solidFill>
                <a:sym typeface="Wingdings 2"/>
              </a:rPr>
              <a:t></a:t>
            </a:r>
            <a:r>
              <a:rPr lang="en-US" dirty="0" smtClean="0">
                <a:sym typeface="Wingdings 2"/>
              </a:rPr>
              <a:t>3,</a:t>
            </a:r>
            <a:r>
              <a:rPr lang="en-US" dirty="0" smtClean="0">
                <a:solidFill>
                  <a:srgbClr val="00B0F0"/>
                </a:solidFill>
                <a:sym typeface="Wingdings 2"/>
              </a:rPr>
              <a:t> </a:t>
            </a:r>
            <a:r>
              <a:rPr lang="en-US" dirty="0" smtClean="0">
                <a:sym typeface="Wingdings 2"/>
              </a:rPr>
              <a:t>4</a:t>
            </a:r>
          </a:p>
          <a:p>
            <a:pPr lvl="1"/>
            <a:r>
              <a:rPr lang="en-US" dirty="0">
                <a:solidFill>
                  <a:srgbClr val="FF0000"/>
                </a:solidFill>
                <a:sym typeface="Wingdings 2"/>
              </a:rPr>
              <a:t></a:t>
            </a:r>
            <a:r>
              <a:rPr lang="en-US" dirty="0">
                <a:sym typeface="Wingdings 2"/>
              </a:rPr>
              <a:t>1</a:t>
            </a:r>
            <a:r>
              <a:rPr lang="en-US" dirty="0" smtClean="0">
                <a:sym typeface="Wingdings 2"/>
              </a:rPr>
              <a:t>,</a:t>
            </a:r>
            <a:r>
              <a:rPr lang="en-US" dirty="0">
                <a:solidFill>
                  <a:srgbClr val="FF0000"/>
                </a:solidFill>
                <a:sym typeface="Wingdings 2"/>
              </a:rPr>
              <a:t> </a:t>
            </a:r>
            <a:r>
              <a:rPr lang="en-US" dirty="0">
                <a:sym typeface="Wingdings 2"/>
              </a:rPr>
              <a:t>2, </a:t>
            </a:r>
            <a:r>
              <a:rPr lang="en-US" dirty="0" smtClean="0">
                <a:solidFill>
                  <a:srgbClr val="FF0000"/>
                </a:solidFill>
                <a:sym typeface="Wingdings 2"/>
              </a:rPr>
              <a:t></a:t>
            </a:r>
            <a:r>
              <a:rPr lang="en-US" dirty="0" smtClean="0">
                <a:sym typeface="Wingdings 2"/>
              </a:rPr>
              <a:t>3, </a:t>
            </a:r>
            <a:r>
              <a:rPr lang="en-US" dirty="0" smtClean="0">
                <a:solidFill>
                  <a:srgbClr val="FF0000"/>
                </a:solidFill>
                <a:sym typeface="Wingdings 2"/>
              </a:rPr>
              <a:t></a:t>
            </a:r>
            <a:r>
              <a:rPr lang="en-US" dirty="0" smtClean="0">
                <a:sym typeface="Wingdings 2"/>
              </a:rPr>
              <a:t>4</a:t>
            </a:r>
          </a:p>
          <a:p>
            <a:pPr lvl="1"/>
            <a:r>
              <a:rPr lang="en-US" dirty="0" smtClean="0">
                <a:sym typeface="Wingdings 2"/>
              </a:rPr>
              <a:t>etc.</a:t>
            </a:r>
          </a:p>
          <a:p>
            <a:pPr lvl="1"/>
            <a:endParaRPr lang="en-US" dirty="0" smtClean="0">
              <a:sym typeface="Wingdings 2"/>
            </a:endParaRPr>
          </a:p>
          <a:p>
            <a:pPr lvl="1"/>
            <a:endParaRPr lang="en-US" dirty="0" smtClean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/>
              <a:t>“Spiral” instruction</a:t>
            </a:r>
          </a:p>
          <a:p>
            <a:pPr lvl="1"/>
            <a:r>
              <a:rPr lang="en-US" dirty="0">
                <a:solidFill>
                  <a:srgbClr val="00B0F0"/>
                </a:solidFill>
                <a:sym typeface="Wingdings 2"/>
              </a:rPr>
              <a:t></a:t>
            </a:r>
            <a:r>
              <a:rPr lang="en-US" dirty="0">
                <a:sym typeface="Wingdings 2"/>
              </a:rPr>
              <a:t>1, </a:t>
            </a:r>
            <a:r>
              <a:rPr lang="en-US" dirty="0">
                <a:solidFill>
                  <a:srgbClr val="FF0000"/>
                </a:solidFill>
                <a:sym typeface="Wingdings 2"/>
              </a:rPr>
              <a:t></a:t>
            </a:r>
            <a:r>
              <a:rPr lang="en-US" dirty="0">
                <a:sym typeface="Wingdings 2"/>
              </a:rPr>
              <a:t>1, </a:t>
            </a:r>
            <a:r>
              <a:rPr lang="en-US" dirty="0">
                <a:solidFill>
                  <a:srgbClr val="00B050"/>
                </a:solidFill>
                <a:sym typeface="Wingdings 2"/>
              </a:rPr>
              <a:t></a:t>
            </a:r>
            <a:r>
              <a:rPr lang="en-US" dirty="0" smtClean="0">
                <a:sym typeface="Wingdings 2"/>
              </a:rPr>
              <a:t>1 </a:t>
            </a:r>
          </a:p>
          <a:p>
            <a:pPr lvl="1"/>
            <a:r>
              <a:rPr lang="en-US" dirty="0" smtClean="0">
                <a:solidFill>
                  <a:srgbClr val="00B0F0"/>
                </a:solidFill>
                <a:sym typeface="Wingdings 2"/>
              </a:rPr>
              <a:t></a:t>
            </a:r>
            <a:r>
              <a:rPr lang="en-US" dirty="0">
                <a:sym typeface="Wingdings 2"/>
              </a:rPr>
              <a:t>2, </a:t>
            </a:r>
            <a:r>
              <a:rPr lang="en-US" dirty="0">
                <a:solidFill>
                  <a:srgbClr val="FF0000"/>
                </a:solidFill>
                <a:sym typeface="Wingdings 2"/>
              </a:rPr>
              <a:t></a:t>
            </a:r>
            <a:r>
              <a:rPr lang="en-US" dirty="0">
                <a:sym typeface="Wingdings 2"/>
              </a:rPr>
              <a:t>2, </a:t>
            </a:r>
            <a:r>
              <a:rPr lang="en-US" dirty="0">
                <a:solidFill>
                  <a:srgbClr val="00B050"/>
                </a:solidFill>
                <a:sym typeface="Wingdings 2"/>
              </a:rPr>
              <a:t></a:t>
            </a:r>
            <a:r>
              <a:rPr lang="en-US" dirty="0" smtClean="0">
                <a:sym typeface="Wingdings 2"/>
              </a:rPr>
              <a:t>2</a:t>
            </a:r>
          </a:p>
          <a:p>
            <a:pPr lvl="1"/>
            <a:r>
              <a:rPr lang="en-US" dirty="0" smtClean="0">
                <a:sym typeface="Wingdings 2"/>
              </a:rPr>
              <a:t>etc.</a:t>
            </a:r>
            <a:endParaRPr lang="en-US" dirty="0"/>
          </a:p>
          <a:p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491464" y="4576444"/>
            <a:ext cx="2438939" cy="1579880"/>
          </a:xfrm>
          <a:custGeom>
            <a:avLst/>
            <a:gdLst>
              <a:gd name="connsiteX0" fmla="*/ 0 w 2438939"/>
              <a:gd name="connsiteY0" fmla="*/ 157988 h 1579880"/>
              <a:gd name="connsiteX1" fmla="*/ 157988 w 2438939"/>
              <a:gd name="connsiteY1" fmla="*/ 0 h 1579880"/>
              <a:gd name="connsiteX2" fmla="*/ 2280951 w 2438939"/>
              <a:gd name="connsiteY2" fmla="*/ 0 h 1579880"/>
              <a:gd name="connsiteX3" fmla="*/ 2438939 w 2438939"/>
              <a:gd name="connsiteY3" fmla="*/ 157988 h 1579880"/>
              <a:gd name="connsiteX4" fmla="*/ 2438939 w 2438939"/>
              <a:gd name="connsiteY4" fmla="*/ 1421892 h 1579880"/>
              <a:gd name="connsiteX5" fmla="*/ 2280951 w 2438939"/>
              <a:gd name="connsiteY5" fmla="*/ 1579880 h 1579880"/>
              <a:gd name="connsiteX6" fmla="*/ 157988 w 2438939"/>
              <a:gd name="connsiteY6" fmla="*/ 1579880 h 1579880"/>
              <a:gd name="connsiteX7" fmla="*/ 0 w 2438939"/>
              <a:gd name="connsiteY7" fmla="*/ 1421892 h 1579880"/>
              <a:gd name="connsiteX8" fmla="*/ 0 w 2438939"/>
              <a:gd name="connsiteY8" fmla="*/ 157988 h 1579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39" h="1579880">
                <a:moveTo>
                  <a:pt x="0" y="157988"/>
                </a:moveTo>
                <a:cubicBezTo>
                  <a:pt x="0" y="70734"/>
                  <a:pt x="70734" y="0"/>
                  <a:pt x="157988" y="0"/>
                </a:cubicBezTo>
                <a:lnTo>
                  <a:pt x="2280951" y="0"/>
                </a:lnTo>
                <a:cubicBezTo>
                  <a:pt x="2368205" y="0"/>
                  <a:pt x="2438939" y="70734"/>
                  <a:pt x="2438939" y="157988"/>
                </a:cubicBezTo>
                <a:lnTo>
                  <a:pt x="2438939" y="1421892"/>
                </a:lnTo>
                <a:cubicBezTo>
                  <a:pt x="2438939" y="1509146"/>
                  <a:pt x="2368205" y="1579880"/>
                  <a:pt x="2280951" y="1579880"/>
                </a:cubicBezTo>
                <a:lnTo>
                  <a:pt x="157988" y="1579880"/>
                </a:lnTo>
                <a:cubicBezTo>
                  <a:pt x="70734" y="1579880"/>
                  <a:pt x="0" y="1509146"/>
                  <a:pt x="0" y="1421892"/>
                </a:cubicBezTo>
                <a:lnTo>
                  <a:pt x="0" y="157988"/>
                </a:lnTo>
                <a:close/>
              </a:path>
            </a:pathLst>
          </a:custGeom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4715" tIns="509686" rIns="846397" bIns="114714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kern="1200" dirty="0" smtClean="0"/>
              <a:t>Adding detail</a:t>
            </a:r>
            <a:endParaRPr lang="en-US" sz="1600" kern="1200" dirty="0"/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kern="1200" dirty="0" smtClean="0"/>
              <a:t>Understanding exceptions</a:t>
            </a:r>
            <a:endParaRPr lang="en-US" sz="1600" kern="1200" dirty="0"/>
          </a:p>
        </p:txBody>
      </p:sp>
      <p:sp>
        <p:nvSpPr>
          <p:cNvPr id="12" name="Freeform 11"/>
          <p:cNvSpPr/>
          <p:nvPr/>
        </p:nvSpPr>
        <p:spPr>
          <a:xfrm>
            <a:off x="1513449" y="3737133"/>
            <a:ext cx="2137776" cy="2137775"/>
          </a:xfrm>
          <a:custGeom>
            <a:avLst/>
            <a:gdLst>
              <a:gd name="connsiteX0" fmla="*/ 0 w 2137775"/>
              <a:gd name="connsiteY0" fmla="*/ 2137775 h 2137775"/>
              <a:gd name="connsiteX1" fmla="*/ 2137775 w 2137775"/>
              <a:gd name="connsiteY1" fmla="*/ 0 h 2137775"/>
              <a:gd name="connsiteX2" fmla="*/ 2137775 w 2137775"/>
              <a:gd name="connsiteY2" fmla="*/ 2137775 h 2137775"/>
              <a:gd name="connsiteX3" fmla="*/ 0 w 2137775"/>
              <a:gd name="connsiteY3" fmla="*/ 2137775 h 213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7775" h="2137775">
                <a:moveTo>
                  <a:pt x="2137775" y="2137775"/>
                </a:moveTo>
                <a:cubicBezTo>
                  <a:pt x="957114" y="2137775"/>
                  <a:pt x="0" y="1180661"/>
                  <a:pt x="0" y="0"/>
                </a:cubicBezTo>
                <a:lnTo>
                  <a:pt x="2137775" y="0"/>
                </a:lnTo>
                <a:lnTo>
                  <a:pt x="2137775" y="213777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4156" tIns="128016" rIns="128017" bIns="754156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Refining</a:t>
            </a:r>
            <a:endParaRPr lang="en-US" sz="1800" kern="1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282" y="3164343"/>
            <a:ext cx="4991718" cy="294455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8888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Restructuring class time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010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288224150"/>
              </p:ext>
            </p:extLst>
          </p:nvPr>
        </p:nvGraphicFramePr>
        <p:xfrm>
          <a:off x="457200" y="1219200"/>
          <a:ext cx="8140700" cy="49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Allocations of Class Time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138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student learning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762000"/>
          </a:xfrm>
        </p:spPr>
        <p:txBody>
          <a:bodyPr/>
          <a:lstStyle/>
          <a:p>
            <a:r>
              <a:rPr lang="en-US" dirty="0" smtClean="0"/>
              <a:t>Which tech to add to a traditional course?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971800" y="2209800"/>
            <a:ext cx="0" cy="381000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990600" y="5650468"/>
            <a:ext cx="1295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Before class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57600" y="5650468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During class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85800" y="2209800"/>
            <a:ext cx="2286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 (cont. del.)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971800" y="2209800"/>
            <a:ext cx="3962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Lecture (cont. del.)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934200" y="2209800"/>
            <a:ext cx="914400" cy="4572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096000" y="4114800"/>
            <a:ext cx="2286000" cy="4572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Watch video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096000" y="4724400"/>
            <a:ext cx="2286000" cy="4572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Clicker questions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096000" y="5334000"/>
            <a:ext cx="2286000" cy="4572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Simulation/case</a:t>
            </a:r>
            <a:endParaRPr lang="en-US" dirty="0"/>
          </a:p>
        </p:txBody>
      </p:sp>
      <p:sp>
        <p:nvSpPr>
          <p:cNvPr id="2" name="Right Arrow 1"/>
          <p:cNvSpPr/>
          <p:nvPr/>
        </p:nvSpPr>
        <p:spPr>
          <a:xfrm>
            <a:off x="3403600" y="3949700"/>
            <a:ext cx="1854200" cy="1498600"/>
          </a:xfrm>
          <a:prstGeom prst="rightArrow">
            <a:avLst>
              <a:gd name="adj1" fmla="val 68644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What are their functions?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76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student learning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762000"/>
          </a:xfrm>
        </p:spPr>
        <p:txBody>
          <a:bodyPr/>
          <a:lstStyle/>
          <a:p>
            <a:r>
              <a:rPr lang="en-US" dirty="0" smtClean="0"/>
              <a:t>Students are not performing well on final exam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971800" y="2209800"/>
            <a:ext cx="0" cy="381000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990600" y="5650468"/>
            <a:ext cx="1295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Before class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57600" y="5650468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During class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85800" y="2209800"/>
            <a:ext cx="2286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 (cont. del.)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971800" y="2209800"/>
            <a:ext cx="3962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Lecture (cont. del.)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934200" y="2209800"/>
            <a:ext cx="914400" cy="4572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096000" y="4114800"/>
            <a:ext cx="2286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Watch video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096000" y="4724400"/>
            <a:ext cx="2286000" cy="457200"/>
          </a:xfrm>
          <a:prstGeom prst="rect">
            <a:avLst/>
          </a:prstGeom>
          <a:gradFill>
            <a:gsLst>
              <a:gs pos="79000">
                <a:schemeClr val="accent3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Clicker questions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096000" y="5334000"/>
            <a:ext cx="2286000" cy="4572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Simulation/case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>
            <a:off x="3403600" y="3949700"/>
            <a:ext cx="1854200" cy="1498600"/>
          </a:xfrm>
          <a:prstGeom prst="rightArrow">
            <a:avLst>
              <a:gd name="adj1" fmla="val 68644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What does this course lack?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547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student learning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762000"/>
          </a:xfrm>
        </p:spPr>
        <p:txBody>
          <a:bodyPr/>
          <a:lstStyle/>
          <a:p>
            <a:r>
              <a:rPr lang="en-US" dirty="0"/>
              <a:t>Students are not performing well on final exam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971800" y="2209800"/>
            <a:ext cx="0" cy="381000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990600" y="5650468"/>
            <a:ext cx="1295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Before class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57600" y="5650468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During class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971800" y="2209800"/>
            <a:ext cx="3962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Lecture (cont. del.)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34200" y="2209800"/>
            <a:ext cx="914400" cy="4572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427188" y="2209800"/>
            <a:ext cx="204408" cy="457200"/>
          </a:xfrm>
          <a:prstGeom prst="rect">
            <a:avLst/>
          </a:prstGeom>
          <a:gradFill>
            <a:gsLst>
              <a:gs pos="79000">
                <a:schemeClr val="accent3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0"/>
          </a:gra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096000" y="5334000"/>
            <a:ext cx="2286000" cy="4572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Simulation/case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138539" y="2209800"/>
            <a:ext cx="204408" cy="457200"/>
          </a:xfrm>
          <a:prstGeom prst="rect">
            <a:avLst/>
          </a:prstGeom>
          <a:gradFill>
            <a:gsLst>
              <a:gs pos="79000">
                <a:schemeClr val="accent3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0"/>
          </a:gra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849890" y="2209800"/>
            <a:ext cx="204408" cy="457200"/>
          </a:xfrm>
          <a:prstGeom prst="rect">
            <a:avLst/>
          </a:prstGeom>
          <a:gradFill>
            <a:gsLst>
              <a:gs pos="79000">
                <a:schemeClr val="accent3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0"/>
          </a:gra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5561241" y="2209800"/>
            <a:ext cx="204408" cy="457200"/>
          </a:xfrm>
          <a:prstGeom prst="rect">
            <a:avLst/>
          </a:prstGeom>
          <a:gradFill>
            <a:gsLst>
              <a:gs pos="79000">
                <a:schemeClr val="accent3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0"/>
          </a:gra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6272592" y="2209800"/>
            <a:ext cx="204408" cy="457200"/>
          </a:xfrm>
          <a:prstGeom prst="rect">
            <a:avLst/>
          </a:prstGeom>
          <a:gradFill>
            <a:gsLst>
              <a:gs pos="79000">
                <a:schemeClr val="accent3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0"/>
          </a:gra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957683" y="3246704"/>
            <a:ext cx="21932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Intersperse questions</a:t>
            </a:r>
            <a:endParaRPr lang="en-US" dirty="0"/>
          </a:p>
        </p:txBody>
      </p:sp>
      <p:cxnSp>
        <p:nvCxnSpPr>
          <p:cNvPr id="6" name="Straight Arrow Connector 5"/>
          <p:cNvCxnSpPr>
            <a:endCxn id="19" idx="2"/>
          </p:cNvCxnSpPr>
          <p:nvPr/>
        </p:nvCxnSpPr>
        <p:spPr>
          <a:xfrm flipV="1">
            <a:off x="5943600" y="2667000"/>
            <a:ext cx="431196" cy="5797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18" idx="2"/>
          </p:cNvCxnSpPr>
          <p:nvPr/>
        </p:nvCxnSpPr>
        <p:spPr>
          <a:xfrm flipV="1">
            <a:off x="5663445" y="2667000"/>
            <a:ext cx="0" cy="5797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11" idx="2"/>
          </p:cNvCxnSpPr>
          <p:nvPr/>
        </p:nvCxnSpPr>
        <p:spPr>
          <a:xfrm flipV="1">
            <a:off x="4952094" y="2667000"/>
            <a:ext cx="906" cy="5797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16" idx="2"/>
          </p:cNvCxnSpPr>
          <p:nvPr/>
        </p:nvCxnSpPr>
        <p:spPr>
          <a:xfrm flipV="1">
            <a:off x="4240743" y="2667000"/>
            <a:ext cx="0" cy="5797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14" idx="2"/>
          </p:cNvCxnSpPr>
          <p:nvPr/>
        </p:nvCxnSpPr>
        <p:spPr>
          <a:xfrm flipH="1" flipV="1">
            <a:off x="3529392" y="2667000"/>
            <a:ext cx="428291" cy="5797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685800" y="2209800"/>
            <a:ext cx="2286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 (cont. del.)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6096000" y="4114800"/>
            <a:ext cx="2286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Watch video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6096000" y="4724400"/>
            <a:ext cx="2286000" cy="457200"/>
          </a:xfrm>
          <a:prstGeom prst="rect">
            <a:avLst/>
          </a:prstGeom>
          <a:gradFill>
            <a:gsLst>
              <a:gs pos="79000">
                <a:schemeClr val="accent3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Clicker questions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51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08 -0.02405 L -0.21164 -0.02636 C -0.23768 -0.0252 -0.26372 -0.04116 -0.28299 -0.06753 C -0.30504 -0.09805 -0.31511 -0.13182 -0.31372 -0.16674 L -0.31111 -0.32701 " pathEditMode="relative" rAng="2758510" ptsTypes="FffFF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56" y="-980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8" grpId="0" animBg="1"/>
      <p:bldP spid="19" grpId="0" animBg="1"/>
      <p:bldP spid="2" grpId="0"/>
      <p:bldP spid="3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student learning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762000"/>
          </a:xfrm>
        </p:spPr>
        <p:txBody>
          <a:bodyPr/>
          <a:lstStyle/>
          <a:p>
            <a:r>
              <a:rPr lang="en-US" dirty="0"/>
              <a:t>Students are not performing well on final exam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971800" y="2209800"/>
            <a:ext cx="0" cy="381000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990600" y="5650468"/>
            <a:ext cx="1295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Before class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57600" y="5650468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During class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971800" y="2209800"/>
            <a:ext cx="3962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934200" y="2209800"/>
            <a:ext cx="914400" cy="4572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4567283" y="2209800"/>
            <a:ext cx="1604917" cy="4572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Case – in pairs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685800" y="2209800"/>
            <a:ext cx="2286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6096000" y="4724400"/>
            <a:ext cx="2286000" cy="457200"/>
          </a:xfrm>
          <a:prstGeom prst="rect">
            <a:avLst/>
          </a:prstGeom>
          <a:gradFill>
            <a:gsLst>
              <a:gs pos="79000">
                <a:schemeClr val="accent3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Clicker questions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6096000" y="5334000"/>
            <a:ext cx="2286000" cy="4572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Simulation/case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6096000" y="4114800"/>
            <a:ext cx="2286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Watch video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925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5 0.00509 L -0.17917 0.00509 C -0.2033 0.00509 -0.23334 -0.10939 -0.23334 -0.20305 L -0.23334 -0.41096 " pathEditMode="relative" rAng="10800000" ptsTypes="FfFF">
                                      <p:cBhvr>
                                        <p:cTn id="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17" y="-2079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57 0.00416 L -0.35903 0.00416 C -0.46354 0.00416 -0.59236 -0.07331 -0.59236 -0.13668 L -0.59236 -0.27775 " pathEditMode="relative" rAng="10800000" ptsTypes="FfFF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33" y="-140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5" grpId="0" animBg="1"/>
      <p:bldP spid="2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Selecting New Technology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method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735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78644822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7499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 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41769619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/>
          <p:cNvSpPr/>
          <p:nvPr/>
        </p:nvSpPr>
        <p:spPr>
          <a:xfrm>
            <a:off x="678951" y="2634734"/>
            <a:ext cx="2049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dirty="0" smtClean="0"/>
              <a:t>Determine problem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447551" y="2634734"/>
            <a:ext cx="1709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dirty="0" smtClean="0"/>
              <a:t>Which function?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63751" y="2634734"/>
            <a:ext cx="1817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dirty="0" smtClean="0"/>
              <a:t>Pick a technology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385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 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40314127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678951" y="2634734"/>
            <a:ext cx="2049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dirty="0" smtClean="0"/>
              <a:t>Determine problem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447551" y="2634734"/>
            <a:ext cx="1709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dirty="0" smtClean="0"/>
              <a:t>Which function?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063751" y="2634734"/>
            <a:ext cx="1817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dirty="0" smtClean="0"/>
              <a:t>Pick a technology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499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Wrap-up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are the three general functions of learning technologies?</a:t>
            </a:r>
          </a:p>
          <a:p>
            <a:pPr lvl="1"/>
            <a:r>
              <a:rPr lang="en-US" dirty="0" smtClean="0"/>
              <a:t>Content delivery, engagement, assessment</a:t>
            </a:r>
          </a:p>
          <a:p>
            <a:r>
              <a:rPr lang="en-US" dirty="0" smtClean="0"/>
              <a:t>Which function promotes the most student learning?</a:t>
            </a:r>
          </a:p>
          <a:p>
            <a:pPr lvl="1"/>
            <a:r>
              <a:rPr lang="en-US" dirty="0" smtClean="0"/>
              <a:t>Engagement</a:t>
            </a:r>
          </a:p>
          <a:p>
            <a:r>
              <a:rPr lang="en-US" dirty="0" smtClean="0"/>
              <a:t>What are the three steps of the process for quickly determining they type of technology would meet your specific course needs?</a:t>
            </a:r>
          </a:p>
          <a:p>
            <a:pPr lvl="1"/>
            <a:r>
              <a:rPr lang="en-US" dirty="0" smtClean="0"/>
              <a:t>Define problem</a:t>
            </a:r>
          </a:p>
          <a:p>
            <a:pPr lvl="1"/>
            <a:r>
              <a:rPr lang="en-US" dirty="0" smtClean="0"/>
              <a:t>Decide which function is needed</a:t>
            </a:r>
          </a:p>
          <a:p>
            <a:pPr lvl="1"/>
            <a:r>
              <a:rPr lang="en-US" dirty="0" smtClean="0"/>
              <a:t>Choose a technology from that category</a:t>
            </a:r>
          </a:p>
          <a:p>
            <a:pPr lvl="1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261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Emily Springfield</a:t>
            </a:r>
          </a:p>
          <a:p>
            <a:r>
              <a:rPr lang="en-US" dirty="0" smtClean="0"/>
              <a:t>University of Michigan</a:t>
            </a:r>
          </a:p>
          <a:p>
            <a:r>
              <a:rPr lang="en-US" dirty="0" smtClean="0"/>
              <a:t>espring@umich.edu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663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Work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Your choice of topics!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815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discussion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Brainstorm engagement opportunities</a:t>
            </a:r>
          </a:p>
          <a:p>
            <a:pPr lvl="1"/>
            <a:r>
              <a:rPr lang="en-US" dirty="0" smtClean="0"/>
              <a:t>In your courses</a:t>
            </a:r>
          </a:p>
          <a:p>
            <a:r>
              <a:rPr lang="en-US" dirty="0" smtClean="0"/>
              <a:t>Workshop a single course design problem	</a:t>
            </a:r>
          </a:p>
          <a:p>
            <a:pPr lvl="1"/>
            <a:r>
              <a:rPr lang="en-US" dirty="0" smtClean="0"/>
              <a:t>Start by defining the desired learning improvement outcome</a:t>
            </a:r>
          </a:p>
          <a:p>
            <a:r>
              <a:rPr lang="en-US" dirty="0" smtClean="0"/>
              <a:t>Make a wish list</a:t>
            </a:r>
          </a:p>
          <a:p>
            <a:pPr lvl="1"/>
            <a:r>
              <a:rPr lang="en-US" dirty="0" smtClean="0"/>
              <a:t>What functions, tools, or services would help you increase learning in your courses?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52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mily Theme 1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Emily Theme 1</Template>
  <TotalTime>2313</TotalTime>
  <Words>1637</Words>
  <Application>Microsoft Office PowerPoint</Application>
  <PresentationFormat>On-screen Show (4:3)</PresentationFormat>
  <Paragraphs>511</Paragraphs>
  <Slides>46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Emily Theme 1</vt:lpstr>
      <vt:lpstr>Leveraging three types of instructional technologies to maximize student learning</vt:lpstr>
      <vt:lpstr>Session Objectives</vt:lpstr>
      <vt:lpstr>Making Sense of Learning Technologies</vt:lpstr>
      <vt:lpstr>Moving target</vt:lpstr>
      <vt:lpstr>Digital Learning Technologies</vt:lpstr>
      <vt:lpstr>“Online Education”?</vt:lpstr>
      <vt:lpstr>“Blended Learning”?</vt:lpstr>
      <vt:lpstr>“Useful/Junk”?</vt:lpstr>
      <vt:lpstr>Not really helpful!</vt:lpstr>
      <vt:lpstr>It’s not the technology that matters…</vt:lpstr>
      <vt:lpstr>What we really need</vt:lpstr>
      <vt:lpstr>Three Learning (Technology) Functions</vt:lpstr>
      <vt:lpstr>Three Learning (Technology) Functions</vt:lpstr>
      <vt:lpstr>Your Turn</vt:lpstr>
      <vt:lpstr>What function does it serve?</vt:lpstr>
      <vt:lpstr>Content Delivery Technologies</vt:lpstr>
      <vt:lpstr>Content Delivery Technologies</vt:lpstr>
      <vt:lpstr>Content Delivery Technologies</vt:lpstr>
      <vt:lpstr>Engagement Technologies</vt:lpstr>
      <vt:lpstr>Engagement Technologies</vt:lpstr>
      <vt:lpstr>Assessment Technologies</vt:lpstr>
      <vt:lpstr>Assessment Technologies</vt:lpstr>
      <vt:lpstr>Building a list</vt:lpstr>
      <vt:lpstr>PowerPoint Presentation</vt:lpstr>
      <vt:lpstr>So what?</vt:lpstr>
      <vt:lpstr>The easiest thing for students…</vt:lpstr>
      <vt:lpstr>Content Delivery ≠ Retention</vt:lpstr>
      <vt:lpstr>Engagement Fosters Learning</vt:lpstr>
      <vt:lpstr>Engagement Fosters Learning</vt:lpstr>
      <vt:lpstr>Engagement Fosters Learning</vt:lpstr>
      <vt:lpstr>Engagement Fosters Learning</vt:lpstr>
      <vt:lpstr>Engagement Fosters Learning</vt:lpstr>
      <vt:lpstr>Restructuring class time</vt:lpstr>
      <vt:lpstr>Common Allocations of Class Time</vt:lpstr>
      <vt:lpstr>Maximizing student learning</vt:lpstr>
      <vt:lpstr>Maximizing student learning</vt:lpstr>
      <vt:lpstr>Maximizing student learning</vt:lpstr>
      <vt:lpstr>Maximizing student learning</vt:lpstr>
      <vt:lpstr>Selecting New Technology</vt:lpstr>
      <vt:lpstr>Decision tree</vt:lpstr>
      <vt:lpstr>Decision tree example</vt:lpstr>
      <vt:lpstr>Decision tree example</vt:lpstr>
      <vt:lpstr>Session Wrap-up</vt:lpstr>
      <vt:lpstr>Questions?</vt:lpstr>
      <vt:lpstr>Group Work</vt:lpstr>
      <vt:lpstr>Group discussion topics</vt:lpstr>
    </vt:vector>
  </TitlesOfParts>
  <Company>University of Michigan Dental Informatics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Leveraging three types of instructional technologies to maximize student learning</dc:title>
  <dc:creator>Emily Springfield</dc:creator>
  <cp:lastModifiedBy>Emily Springfield</cp:lastModifiedBy>
  <cp:revision>80</cp:revision>
  <dcterms:created xsi:type="dcterms:W3CDTF">2014-02-05T14:48:46Z</dcterms:created>
  <dcterms:modified xsi:type="dcterms:W3CDTF">2014-10-15T18:20:30Z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D1CCF345-FF2B-4E0D-AF02-04415876236B</vt:lpwstr>
  </property>
  <property fmtid="{D5CDD505-2E9C-101B-9397-08002B2CF9AE}" pid="3" name="ArticulatePath">
    <vt:lpwstr>ADEA 2014 Three types of instructional technologies v2</vt:lpwstr>
  </property>
</Properties>
</file>